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97" r:id="rId2"/>
    <p:sldId id="257" r:id="rId3"/>
    <p:sldId id="258" r:id="rId4"/>
    <p:sldId id="259" r:id="rId5"/>
    <p:sldId id="260" r:id="rId6"/>
    <p:sldId id="272" r:id="rId7"/>
    <p:sldId id="261" r:id="rId8"/>
    <p:sldId id="262" r:id="rId9"/>
    <p:sldId id="263" r:id="rId10"/>
    <p:sldId id="264" r:id="rId11"/>
    <p:sldId id="27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5" r:id="rId21"/>
    <p:sldId id="276" r:id="rId22"/>
    <p:sldId id="277" r:id="rId23"/>
    <p:sldId id="280" r:id="rId24"/>
    <p:sldId id="279" r:id="rId25"/>
    <p:sldId id="281" r:id="rId26"/>
    <p:sldId id="298" r:id="rId27"/>
    <p:sldId id="282" r:id="rId28"/>
    <p:sldId id="283" r:id="rId29"/>
    <p:sldId id="288" r:id="rId30"/>
    <p:sldId id="284" r:id="rId31"/>
    <p:sldId id="287" r:id="rId32"/>
    <p:sldId id="286" r:id="rId33"/>
    <p:sldId id="289" r:id="rId34"/>
    <p:sldId id="290" r:id="rId35"/>
    <p:sldId id="285" r:id="rId36"/>
    <p:sldId id="299" r:id="rId37"/>
    <p:sldId id="300" r:id="rId38"/>
    <p:sldId id="301" r:id="rId39"/>
    <p:sldId id="302" r:id="rId40"/>
    <p:sldId id="303" r:id="rId41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26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49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09D12-21AF-448F-85CC-8ED86F65A9B7}" type="datetimeFigureOut">
              <a:rPr lang="en-GB" smtClean="0"/>
              <a:pPr/>
              <a:t>17/09/2018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0B596-D7F4-4DC4-ADE8-7E8B6119500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0B596-D7F4-4DC4-ADE8-7E8B6119500B}" type="slidenum">
              <a:rPr lang="en-GB" smtClean="0"/>
              <a:pPr/>
              <a:t>18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056A-7EC4-42B0-8A5A-D3D9C870BDD6}" type="datetimeFigureOut">
              <a:rPr lang="en-GB" smtClean="0"/>
              <a:pPr/>
              <a:t>17/09/2018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7A9D-C886-415F-AC07-F3280712669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056A-7EC4-42B0-8A5A-D3D9C870BDD6}" type="datetimeFigureOut">
              <a:rPr lang="en-GB" smtClean="0"/>
              <a:pPr/>
              <a:t>17/09/2018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7A9D-C886-415F-AC07-F3280712669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056A-7EC4-42B0-8A5A-D3D9C870BDD6}" type="datetimeFigureOut">
              <a:rPr lang="en-GB" smtClean="0"/>
              <a:pPr/>
              <a:t>17/09/2018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7A9D-C886-415F-AC07-F3280712669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056A-7EC4-42B0-8A5A-D3D9C870BDD6}" type="datetimeFigureOut">
              <a:rPr lang="en-GB" smtClean="0"/>
              <a:pPr/>
              <a:t>17/09/2018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7A9D-C886-415F-AC07-F3280712669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056A-7EC4-42B0-8A5A-D3D9C870BDD6}" type="datetimeFigureOut">
              <a:rPr lang="en-GB" smtClean="0"/>
              <a:pPr/>
              <a:t>17/09/2018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7A9D-C886-415F-AC07-F3280712669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056A-7EC4-42B0-8A5A-D3D9C870BDD6}" type="datetimeFigureOut">
              <a:rPr lang="en-GB" smtClean="0"/>
              <a:pPr/>
              <a:t>17/09/2018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7A9D-C886-415F-AC07-F3280712669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056A-7EC4-42B0-8A5A-D3D9C870BDD6}" type="datetimeFigureOut">
              <a:rPr lang="en-GB" smtClean="0"/>
              <a:pPr/>
              <a:t>17/09/2018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7A9D-C886-415F-AC07-F3280712669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056A-7EC4-42B0-8A5A-D3D9C870BDD6}" type="datetimeFigureOut">
              <a:rPr lang="en-GB" smtClean="0"/>
              <a:pPr/>
              <a:t>17/09/2018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7A9D-C886-415F-AC07-F3280712669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056A-7EC4-42B0-8A5A-D3D9C870BDD6}" type="datetimeFigureOut">
              <a:rPr lang="en-GB" smtClean="0"/>
              <a:pPr/>
              <a:t>17/09/2018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7A9D-C886-415F-AC07-F3280712669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056A-7EC4-42B0-8A5A-D3D9C870BDD6}" type="datetimeFigureOut">
              <a:rPr lang="en-GB" smtClean="0"/>
              <a:pPr/>
              <a:t>17/09/2018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7A9D-C886-415F-AC07-F3280712669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056A-7EC4-42B0-8A5A-D3D9C870BDD6}" type="datetimeFigureOut">
              <a:rPr lang="en-GB" smtClean="0"/>
              <a:pPr/>
              <a:t>17/09/2018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7A9D-C886-415F-AC07-F3280712669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0056A-7EC4-42B0-8A5A-D3D9C870BDD6}" type="datetimeFigureOut">
              <a:rPr lang="en-GB" smtClean="0"/>
              <a:pPr/>
              <a:t>17/09/2018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17A9D-C886-415F-AC07-F3280712669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planetterry.files.wordpress.com/2011/09/doodle.jp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1"/>
            <a:ext cx="3429000" cy="4571999"/>
          </a:xfrm>
          <a:prstGeom prst="rect">
            <a:avLst/>
          </a:prstGeom>
          <a:noFill/>
        </p:spPr>
      </p:pic>
      <p:pic>
        <p:nvPicPr>
          <p:cNvPr id="19" name="Picture 2" descr="http://planetterry.files.wordpress.com/2011/09/doodle.jp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4572001"/>
            <a:ext cx="3429000" cy="4571999"/>
          </a:xfrm>
          <a:prstGeom prst="rect">
            <a:avLst/>
          </a:prstGeom>
          <a:noFill/>
        </p:spPr>
      </p:pic>
      <p:pic>
        <p:nvPicPr>
          <p:cNvPr id="16" name="Picture 2" descr="http://planetterry.files.wordpress.com/2011/09/doodle.jp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0"/>
            <a:ext cx="3429000" cy="4571999"/>
          </a:xfrm>
          <a:prstGeom prst="rect">
            <a:avLst/>
          </a:prstGeom>
          <a:noFill/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http://planetterry.files.wordpress.com/2011/09/doodle.jp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3429000" cy="4571999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0" y="251520"/>
            <a:ext cx="357437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285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Ultra Bold" pitchFamily="34" charset="0"/>
                <a:cs typeface="Aharoni" pitchFamily="2" charset="-79"/>
              </a:rPr>
              <a:t>Philosophy</a:t>
            </a:r>
          </a:p>
          <a:p>
            <a:pPr algn="ctr"/>
            <a:r>
              <a:rPr lang="en-US" sz="3600" dirty="0" smtClean="0">
                <a:ln w="285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Ultra Bold" pitchFamily="34" charset="0"/>
                <a:cs typeface="Aharoni" pitchFamily="2" charset="-79"/>
              </a:rPr>
              <a:t>&amp; Ethics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11007" y="275327"/>
            <a:ext cx="357437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285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Ultra Bold" pitchFamily="34" charset="0"/>
                <a:cs typeface="Aharoni" pitchFamily="2" charset="-79"/>
              </a:rPr>
              <a:t>Philosophy</a:t>
            </a:r>
          </a:p>
          <a:p>
            <a:pPr algn="ctr"/>
            <a:r>
              <a:rPr lang="en-US" sz="3600" dirty="0" smtClean="0">
                <a:ln w="285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Ultra Bold" pitchFamily="34" charset="0"/>
                <a:cs typeface="Aharoni" pitchFamily="2" charset="-79"/>
              </a:rPr>
              <a:t>&amp; Ethics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7384" y="4932040"/>
            <a:ext cx="357437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285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Ultra Bold" pitchFamily="34" charset="0"/>
                <a:cs typeface="Aharoni" pitchFamily="2" charset="-79"/>
              </a:rPr>
              <a:t>Philosophy</a:t>
            </a:r>
          </a:p>
          <a:p>
            <a:pPr algn="ctr"/>
            <a:r>
              <a:rPr lang="en-US" sz="3600" dirty="0" smtClean="0">
                <a:ln w="285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Ultra Bold" pitchFamily="34" charset="0"/>
                <a:cs typeface="Aharoni" pitchFamily="2" charset="-79"/>
              </a:rPr>
              <a:t>&amp; Ethics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283623" y="4955847"/>
            <a:ext cx="357437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285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Ultra Bold" pitchFamily="34" charset="0"/>
                <a:cs typeface="Aharoni" pitchFamily="2" charset="-79"/>
              </a:rPr>
              <a:t>Philosophy</a:t>
            </a:r>
          </a:p>
          <a:p>
            <a:pPr algn="ctr"/>
            <a:r>
              <a:rPr lang="en-US" sz="3600" dirty="0" smtClean="0">
                <a:ln w="285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Ultra Bold" pitchFamily="34" charset="0"/>
                <a:cs typeface="Aharoni" pitchFamily="2" charset="-79"/>
              </a:rPr>
              <a:t>&amp; Ethics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http://images.all-free-download.com/images/graphicmedium/kattekrab_brick_wall_texture_clip_art_263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456384" cy="4572000"/>
          </a:xfrm>
          <a:prstGeom prst="rect">
            <a:avLst/>
          </a:prstGeom>
          <a:noFill/>
        </p:spPr>
      </p:pic>
      <p:pic>
        <p:nvPicPr>
          <p:cNvPr id="4" name="Picture 2" descr="http://images.all-free-download.com/images/graphicmedium/kattekrab_brick_wall_texture_clip_art_263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1616" y="0"/>
            <a:ext cx="3456384" cy="4572000"/>
          </a:xfrm>
          <a:prstGeom prst="rect">
            <a:avLst/>
          </a:prstGeom>
          <a:noFill/>
        </p:spPr>
      </p:pic>
      <p:pic>
        <p:nvPicPr>
          <p:cNvPr id="5" name="Picture 2" descr="http://images.all-free-download.com/images/graphicmedium/kattekrab_brick_wall_texture_clip_art_263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0"/>
            <a:ext cx="3456384" cy="4572000"/>
          </a:xfrm>
          <a:prstGeom prst="rect">
            <a:avLst/>
          </a:prstGeom>
          <a:noFill/>
        </p:spPr>
      </p:pic>
      <p:pic>
        <p:nvPicPr>
          <p:cNvPr id="6" name="Picture 2" descr="http://images.all-free-download.com/images/graphicmedium/kattekrab_brick_wall_texture_clip_art_263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1616" y="4572000"/>
            <a:ext cx="3456384" cy="4572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60848" y="3131840"/>
            <a:ext cx="12961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Add to the graffiti with other Christian descriptive words for God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301208" y="3131840"/>
            <a:ext cx="12961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Add to the graffiti with other Christian descriptive words for God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060848" y="7524328"/>
            <a:ext cx="12961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Add to the graffiti with other Christian descriptive words for God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301208" y="7524328"/>
            <a:ext cx="12961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Add to the graffiti with other Christian descriptive words for God</a:t>
            </a:r>
            <a:endParaRPr lang="en-GB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 rot="20948114">
            <a:off x="620688" y="1187624"/>
            <a:ext cx="226083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 rot="20948114">
            <a:off x="3877361" y="1462380"/>
            <a:ext cx="226083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 rot="20948114">
            <a:off x="637000" y="5566836"/>
            <a:ext cx="226083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 rot="20948114">
            <a:off x="3893673" y="5841592"/>
            <a:ext cx="226083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" name="Picture 2" descr="http://t1.gstatic.com/images?q=tbn:ANd9GcQ-mSYctGedXGVCshAxB6GWjdym-ojvaS1xUeQoPwmCrHjQiwWt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5386" y="3203848"/>
            <a:ext cx="1265981" cy="1283916"/>
          </a:xfrm>
          <a:prstGeom prst="rect">
            <a:avLst/>
          </a:prstGeom>
          <a:noFill/>
        </p:spPr>
      </p:pic>
      <p:pic>
        <p:nvPicPr>
          <p:cNvPr id="21" name="Picture 2" descr="http://t1.gstatic.com/images?q=tbn:ANd9GcQ-mSYctGedXGVCshAxB6GWjdym-ojvaS1xUeQoPwmCrHjQiwWt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0848" y="3216076"/>
            <a:ext cx="1265981" cy="1283916"/>
          </a:xfrm>
          <a:prstGeom prst="rect">
            <a:avLst/>
          </a:prstGeom>
          <a:noFill/>
        </p:spPr>
      </p:pic>
      <p:pic>
        <p:nvPicPr>
          <p:cNvPr id="25" name="Picture 2" descr="http://t1.gstatic.com/images?q=tbn:ANd9GcQ-mSYctGedXGVCshAxB6GWjdym-ojvaS1xUeQoPwmCrHjQiwWt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5387" y="7740352"/>
            <a:ext cx="1265981" cy="1283916"/>
          </a:xfrm>
          <a:prstGeom prst="rect">
            <a:avLst/>
          </a:prstGeom>
          <a:noFill/>
        </p:spPr>
      </p:pic>
      <p:pic>
        <p:nvPicPr>
          <p:cNvPr id="26" name="Picture 2" descr="http://t1.gstatic.com/images?q=tbn:ANd9GcQ-mSYctGedXGVCshAxB6GWjdym-ojvaS1xUeQoPwmCrHjQiwWt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0849" y="7752580"/>
            <a:ext cx="1265981" cy="1283916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0" y="25152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Can you doodle an image of God? Is it easy? (remember to be respectful!)</a:t>
            </a:r>
            <a:endParaRPr lang="en-GB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3429000" y="25152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Can you doodle an image of God? Is it easy? (remember to be respectful!)</a:t>
            </a:r>
            <a:endParaRPr lang="en-GB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788024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Can you doodle an image of God? Is it easy? (remember to be respectful!)</a:t>
            </a:r>
            <a:endParaRPr lang="en-GB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3429000" y="4788024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Can you doodle an image of God? Is it easy? (remember to be respectful!)</a:t>
            </a:r>
            <a:endParaRPr lang="en-GB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0" y="611560"/>
          <a:ext cx="3429000" cy="39604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4500"/>
                <a:gridCol w="1714500"/>
              </a:tblGrid>
              <a:tr h="13201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3201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3201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0" y="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Doodle the first 6 days of creation...if you are unsure look up Genesis in the Bible</a:t>
            </a:r>
            <a:endParaRPr lang="en-GB" sz="14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3429000" y="611560"/>
          <a:ext cx="3429000" cy="39604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4500"/>
                <a:gridCol w="1714500"/>
              </a:tblGrid>
              <a:tr h="13201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3201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3201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429000" y="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Doodle the first 6 days of creation...if you are unsure look up Genesis in the Bible</a:t>
            </a:r>
            <a:endParaRPr lang="en-GB" sz="1400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0" y="5183559"/>
          <a:ext cx="3429000" cy="39604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4500"/>
                <a:gridCol w="1714500"/>
              </a:tblGrid>
              <a:tr h="13201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3201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3201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3429000" y="5183559"/>
          <a:ext cx="3429000" cy="39604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4500"/>
                <a:gridCol w="1714500"/>
              </a:tblGrid>
              <a:tr h="13201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3201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3201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429000" y="4571999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Doodle the first 6 days of creation...if you are unsure look up Genesis in the Bible</a:t>
            </a:r>
            <a:endParaRPr lang="en-GB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72008" y="464400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Doodle the first 6 days of creation...if you are unsure look up Genesis in the Bible</a:t>
            </a:r>
            <a:endParaRPr lang="en-GB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3250" name="Picture 2" descr="http://t1.gstatic.com/images?q=tbn:ANd9GcTS1BswweDl4loM4Zwjhz8KlFGRBoNoEL6y5lCdv-Wo2XkCswR7r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8800" y="3064712"/>
            <a:ext cx="1652340" cy="1395617"/>
          </a:xfrm>
          <a:prstGeom prst="rect">
            <a:avLst/>
          </a:prstGeom>
          <a:noFill/>
        </p:spPr>
      </p:pic>
      <p:pic>
        <p:nvPicPr>
          <p:cNvPr id="4" name="Picture 2" descr="http://t1.gstatic.com/images?q=tbn:ANd9GcTS1BswweDl4loM4Zwjhz8KlFGRBoNoEL6y5lCdv-Wo2XkCswR7r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9028" y="3131840"/>
            <a:ext cx="1652340" cy="1395617"/>
          </a:xfrm>
          <a:prstGeom prst="rect">
            <a:avLst/>
          </a:prstGeom>
          <a:noFill/>
        </p:spPr>
      </p:pic>
      <p:pic>
        <p:nvPicPr>
          <p:cNvPr id="6" name="Picture 2" descr="http://t1.gstatic.com/images?q=tbn:ANd9GcTS1BswweDl4loM4Zwjhz8KlFGRBoNoEL6y5lCdv-Wo2XkCswR7r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0808" y="7596336"/>
            <a:ext cx="1652340" cy="1395617"/>
          </a:xfrm>
          <a:prstGeom prst="rect">
            <a:avLst/>
          </a:prstGeom>
          <a:noFill/>
        </p:spPr>
      </p:pic>
      <p:pic>
        <p:nvPicPr>
          <p:cNvPr id="7" name="Picture 2" descr="http://t1.gstatic.com/images?q=tbn:ANd9GcTS1BswweDl4loM4Zwjhz8KlFGRBoNoEL6y5lCdv-Wo2XkCswR7r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1036" y="7663464"/>
            <a:ext cx="1652340" cy="139561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3347864"/>
            <a:ext cx="1700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Above doodle how a Christian should treat the world. Need help? In the bible look up  </a:t>
            </a:r>
            <a:r>
              <a:rPr lang="en-GB" sz="1200" i="1" dirty="0"/>
              <a:t>Psalm </a:t>
            </a:r>
            <a:r>
              <a:rPr lang="en-GB" sz="1200" i="1" dirty="0" smtClean="0"/>
              <a:t>96:10-13, </a:t>
            </a:r>
            <a:r>
              <a:rPr lang="en-GB" sz="1200" i="1" dirty="0"/>
              <a:t>Genesis 1:26</a:t>
            </a:r>
            <a:r>
              <a:rPr lang="en-GB" sz="1200" i="1" dirty="0" smtClean="0"/>
              <a:t>. and </a:t>
            </a:r>
            <a:r>
              <a:rPr lang="en-GB" sz="1200" i="1" dirty="0"/>
              <a:t>Isaiah 24:4-6.</a:t>
            </a:r>
            <a:endParaRPr lang="en-GB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429000" y="3347864"/>
            <a:ext cx="1700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Above doodle how a Christian should treat the world. Need help? In the bible look up  </a:t>
            </a:r>
            <a:r>
              <a:rPr lang="en-GB" sz="1200" i="1" dirty="0"/>
              <a:t>Psalm </a:t>
            </a:r>
            <a:r>
              <a:rPr lang="en-GB" sz="1200" i="1" dirty="0" smtClean="0"/>
              <a:t>96:10-13, </a:t>
            </a:r>
            <a:r>
              <a:rPr lang="en-GB" sz="1200" i="1" dirty="0"/>
              <a:t>Genesis 1:26</a:t>
            </a:r>
            <a:r>
              <a:rPr lang="en-GB" sz="1200" i="1" dirty="0" smtClean="0"/>
              <a:t>. and </a:t>
            </a:r>
            <a:r>
              <a:rPr lang="en-GB" sz="1200" i="1" dirty="0"/>
              <a:t>Isaiah 24:4-6.</a:t>
            </a:r>
            <a:endParaRPr lang="en-GB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99392" y="7836167"/>
            <a:ext cx="1700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Above doodle how a Christian should treat the world. Need help? In the bible look up  </a:t>
            </a:r>
            <a:r>
              <a:rPr lang="en-GB" sz="1200" i="1" dirty="0"/>
              <a:t>Psalm </a:t>
            </a:r>
            <a:r>
              <a:rPr lang="en-GB" sz="1200" i="1" dirty="0" smtClean="0"/>
              <a:t>96:10-13, </a:t>
            </a:r>
            <a:r>
              <a:rPr lang="en-GB" sz="1200" i="1" dirty="0"/>
              <a:t>Genesis 1:26</a:t>
            </a:r>
            <a:r>
              <a:rPr lang="en-GB" sz="1200" i="1" dirty="0" smtClean="0"/>
              <a:t>. and </a:t>
            </a:r>
            <a:r>
              <a:rPr lang="en-GB" sz="1200" i="1" dirty="0"/>
              <a:t>Isaiah 24:4-6.</a:t>
            </a:r>
            <a:endParaRPr lang="en-GB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3528392" y="7836167"/>
            <a:ext cx="1700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Above doodle how a Christian should treat the world. Need help? In the bible look up  </a:t>
            </a:r>
            <a:r>
              <a:rPr lang="en-GB" sz="1200" i="1" dirty="0"/>
              <a:t>Psalm </a:t>
            </a:r>
            <a:r>
              <a:rPr lang="en-GB" sz="1200" i="1" dirty="0" smtClean="0"/>
              <a:t>96:10-13, </a:t>
            </a:r>
            <a:r>
              <a:rPr lang="en-GB" sz="1200" i="1" dirty="0"/>
              <a:t>Genesis 1:26</a:t>
            </a:r>
            <a:r>
              <a:rPr lang="en-GB" sz="1200" i="1" dirty="0" smtClean="0"/>
              <a:t>. and </a:t>
            </a:r>
            <a:r>
              <a:rPr lang="en-GB" sz="1200" i="1" dirty="0"/>
              <a:t>Isaiah 24:4-6.</a:t>
            </a:r>
            <a:endParaRPr lang="en-GB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3429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Your body is a temple of the Holy Spirit. </a:t>
            </a:r>
            <a:r>
              <a:rPr lang="en-GB" b="1" dirty="0" smtClean="0"/>
              <a:t>1 Corinthians 6:19 </a:t>
            </a:r>
            <a:r>
              <a:rPr lang="en-GB" i="1" dirty="0" smtClean="0"/>
              <a:t>Can you doodle an image to show this...?</a:t>
            </a:r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r>
              <a:rPr lang="en-GB" i="1" dirty="0" smtClean="0"/>
              <a:t>Thunk...</a:t>
            </a:r>
            <a:r>
              <a:rPr lang="en-GB" b="1" i="1" dirty="0" smtClean="0"/>
              <a:t>What might this mean for Christians?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-36512"/>
            <a:ext cx="3429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Your body is a temple of the Holy Spirit. </a:t>
            </a:r>
            <a:r>
              <a:rPr lang="en-GB" b="1" dirty="0" smtClean="0"/>
              <a:t>1 Corinthians 6:19 </a:t>
            </a:r>
            <a:r>
              <a:rPr lang="en-GB" i="1" dirty="0" smtClean="0"/>
              <a:t>Can you doodle an image to show this...?</a:t>
            </a:r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r>
              <a:rPr lang="en-GB" i="1" dirty="0" smtClean="0"/>
              <a:t>Thunk...</a:t>
            </a:r>
            <a:r>
              <a:rPr lang="en-GB" b="1" i="1" dirty="0" smtClean="0"/>
              <a:t>What might this mean for Christians?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619685"/>
            <a:ext cx="3429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Your body is a temple of the Holy Spirit. </a:t>
            </a:r>
            <a:r>
              <a:rPr lang="en-GB" b="1" dirty="0" smtClean="0"/>
              <a:t>1 Corinthians 6:19 </a:t>
            </a:r>
            <a:r>
              <a:rPr lang="en-GB" i="1" dirty="0" smtClean="0"/>
              <a:t>Can you doodle an image to show this...?</a:t>
            </a:r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r>
              <a:rPr lang="en-GB" i="1" dirty="0" smtClean="0"/>
              <a:t>Thunk...</a:t>
            </a:r>
            <a:r>
              <a:rPr lang="en-GB" b="1" i="1" dirty="0" smtClean="0"/>
              <a:t>What might this mean for Christians?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4583173"/>
            <a:ext cx="3429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Your body is a temple of the Holy Spirit. </a:t>
            </a:r>
            <a:r>
              <a:rPr lang="en-GB" b="1" dirty="0" smtClean="0"/>
              <a:t>1 Corinthians 6:19 </a:t>
            </a:r>
            <a:r>
              <a:rPr lang="en-GB" i="1" dirty="0" smtClean="0"/>
              <a:t>Can you doodle an image to show this...?</a:t>
            </a:r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 smtClean="0"/>
          </a:p>
          <a:p>
            <a:r>
              <a:rPr lang="en-GB" i="1" dirty="0" smtClean="0"/>
              <a:t>Thunk...</a:t>
            </a:r>
            <a:r>
              <a:rPr lang="en-GB" b="1" i="1" dirty="0" smtClean="0"/>
              <a:t>What might this mean for Christians?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6866" name="Picture 2" descr="http://i.istockimg.com/file_thumbview_approve/15104872/2/stock-illustration-15104872-religious-doodle-icon-s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24" y="251520"/>
            <a:ext cx="3329893" cy="331236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32656" y="377991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Label the religious symbols</a:t>
            </a:r>
            <a:endParaRPr lang="en-GB" dirty="0"/>
          </a:p>
        </p:txBody>
      </p:sp>
      <p:pic>
        <p:nvPicPr>
          <p:cNvPr id="5" name="Picture 2" descr="http://i.istockimg.com/file_thumbview_approve/15104872/2/stock-illustration-15104872-religious-doodle-icon-s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8107" y="251520"/>
            <a:ext cx="3329893" cy="331236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6139" y="377991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Label the religious symbols</a:t>
            </a:r>
            <a:endParaRPr lang="en-GB" dirty="0"/>
          </a:p>
        </p:txBody>
      </p:sp>
      <p:pic>
        <p:nvPicPr>
          <p:cNvPr id="7" name="Picture 2" descr="http://i.istockimg.com/file_thumbview_approve/15104872/2/stock-illustration-15104872-religious-doodle-icon-s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24" y="4716016"/>
            <a:ext cx="3329893" cy="331236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32656" y="824440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Label the religious symbols</a:t>
            </a:r>
            <a:endParaRPr lang="en-GB" dirty="0"/>
          </a:p>
        </p:txBody>
      </p:sp>
      <p:pic>
        <p:nvPicPr>
          <p:cNvPr id="9" name="Picture 2" descr="http://i.istockimg.com/file_thumbview_approve/15104872/2/stock-illustration-15104872-religious-doodle-icon-s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8107" y="4716016"/>
            <a:ext cx="3329893" cy="331236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816139" y="824440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Label the religious symbols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80" y="1763688"/>
            <a:ext cx="2518927" cy="1422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Extend the doodle below to show God’s powers</a:t>
            </a:r>
            <a:endParaRPr lang="en-GB" sz="12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7680" y="1763688"/>
            <a:ext cx="2518927" cy="1422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429000" y="0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Extend the doodle below to show God’s powers</a:t>
            </a:r>
            <a:endParaRPr lang="en-GB" sz="12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80" y="6372200"/>
            <a:ext cx="2518927" cy="1422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4608512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Extend the doodle below to show God’s powers</a:t>
            </a:r>
            <a:endParaRPr lang="en-GB" sz="12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7680" y="6372200"/>
            <a:ext cx="2518927" cy="1422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429000" y="4608512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Extend the doodle below to show God’s powers</a:t>
            </a:r>
            <a:endParaRPr lang="en-GB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04664" y="1619672"/>
            <a:ext cx="2664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Omni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12078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On this page doodle all the different omnis we use in RE</a:t>
            </a:r>
            <a:endParaRPr lang="en-GB" sz="1400" dirty="0"/>
          </a:p>
        </p:txBody>
      </p:sp>
      <p:sp>
        <p:nvSpPr>
          <p:cNvPr id="7" name="Rectangle 6"/>
          <p:cNvSpPr/>
          <p:nvPr/>
        </p:nvSpPr>
        <p:spPr>
          <a:xfrm>
            <a:off x="3833664" y="1691680"/>
            <a:ext cx="2664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Omni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412078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On this page doodle all the different omnis we use in RE</a:t>
            </a:r>
            <a:endParaRPr lang="en-GB" sz="1400" dirty="0"/>
          </a:p>
        </p:txBody>
      </p:sp>
      <p:sp>
        <p:nvSpPr>
          <p:cNvPr id="13" name="Rectangle 12"/>
          <p:cNvSpPr/>
          <p:nvPr/>
        </p:nvSpPr>
        <p:spPr>
          <a:xfrm>
            <a:off x="404664" y="6119664"/>
            <a:ext cx="2664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Omni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862078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On this page doodle all the different omnis we use in RE</a:t>
            </a:r>
            <a:endParaRPr lang="en-GB" sz="1400" dirty="0"/>
          </a:p>
        </p:txBody>
      </p:sp>
      <p:sp>
        <p:nvSpPr>
          <p:cNvPr id="15" name="Rectangle 14"/>
          <p:cNvSpPr/>
          <p:nvPr/>
        </p:nvSpPr>
        <p:spPr>
          <a:xfrm>
            <a:off x="3833664" y="6191672"/>
            <a:ext cx="2664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Omni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29000" y="862078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On this page doodle all the different omnis we use in RE</a:t>
            </a:r>
            <a:endParaRPr lang="en-GB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04664" y="6228184"/>
            <a:ext cx="26642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Agape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5024" y="6261283"/>
            <a:ext cx="26642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Agape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388424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Agape means charitable love, like the kind Jesus preached about. Can you doodle what Christians would do in their life who think they should follow Jesus and show agape </a:t>
            </a:r>
            <a:endParaRPr lang="en-GB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8388424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Agape means charitable love, like the kind Jesus preached about. Can you doodle what Christians would do in their life who think they should follow Jesus and show agape </a:t>
            </a:r>
            <a:endParaRPr lang="en-GB" sz="1200" dirty="0"/>
          </a:p>
        </p:txBody>
      </p:sp>
      <p:sp>
        <p:nvSpPr>
          <p:cNvPr id="7" name="Rectangle 6"/>
          <p:cNvSpPr/>
          <p:nvPr/>
        </p:nvSpPr>
        <p:spPr>
          <a:xfrm>
            <a:off x="404664" y="1619672"/>
            <a:ext cx="26642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Agape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45024" y="1652771"/>
            <a:ext cx="26642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Agape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779912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Agape means charitable love, like the kind Jesus preached about. Can you doodle what Christians would do in their life who think they should follow Jesus and show agape </a:t>
            </a:r>
            <a:endParaRPr lang="en-GB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3779912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Agape means charitable love, like the kind Jesus preached about. Can you doodle what Christians would do in their life who think they should follow Jesus and show agape </a:t>
            </a:r>
            <a:endParaRPr lang="en-GB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3429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You shall not murder.</a:t>
            </a:r>
            <a:r>
              <a:rPr lang="en-GB" b="1" dirty="0" smtClean="0"/>
              <a:t>Exodus 20:13</a:t>
            </a:r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pPr algn="ctr"/>
            <a:endParaRPr lang="en-GB" sz="1600" b="1" dirty="0" smtClean="0"/>
          </a:p>
          <a:p>
            <a:pPr algn="ctr"/>
            <a:r>
              <a:rPr lang="en-GB" sz="1600" i="1" dirty="0" smtClean="0"/>
              <a:t>Can you doodle a time some </a:t>
            </a:r>
            <a:r>
              <a:rPr lang="en-GB" sz="1600" i="1" u="sng" dirty="0" smtClean="0"/>
              <a:t>Christians</a:t>
            </a:r>
            <a:r>
              <a:rPr lang="en-GB" sz="1600" i="1" dirty="0" smtClean="0"/>
              <a:t> might disagree with this!?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0"/>
            <a:ext cx="3429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You shall not murder.</a:t>
            </a:r>
            <a:r>
              <a:rPr lang="en-GB" b="1" dirty="0" smtClean="0"/>
              <a:t>Exodus 20:13</a:t>
            </a:r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pPr algn="ctr"/>
            <a:endParaRPr lang="en-GB" sz="1600" b="1" dirty="0" smtClean="0"/>
          </a:p>
          <a:p>
            <a:pPr algn="ctr"/>
            <a:r>
              <a:rPr lang="en-GB" sz="1600" i="1" dirty="0" smtClean="0"/>
              <a:t>Can you doodle a time some </a:t>
            </a:r>
            <a:r>
              <a:rPr lang="en-GB" sz="1600" i="1" u="sng" dirty="0" smtClean="0"/>
              <a:t>Christians</a:t>
            </a:r>
            <a:r>
              <a:rPr lang="en-GB" sz="1600" i="1" dirty="0" smtClean="0"/>
              <a:t> might disagree with this!?</a:t>
            </a:r>
            <a:endParaRPr lang="en-GB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572000"/>
            <a:ext cx="3429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You shall not murder.</a:t>
            </a:r>
            <a:r>
              <a:rPr lang="en-GB" b="1" dirty="0" smtClean="0"/>
              <a:t>Exodus 20:13</a:t>
            </a:r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pPr algn="ctr"/>
            <a:endParaRPr lang="en-GB" sz="1600" b="1" dirty="0" smtClean="0"/>
          </a:p>
          <a:p>
            <a:pPr algn="ctr"/>
            <a:r>
              <a:rPr lang="en-GB" sz="1600" i="1" dirty="0" smtClean="0"/>
              <a:t>Can you doodle a time some </a:t>
            </a:r>
            <a:r>
              <a:rPr lang="en-GB" sz="1600" i="1" u="sng" dirty="0" smtClean="0"/>
              <a:t>Christians</a:t>
            </a:r>
            <a:r>
              <a:rPr lang="en-GB" sz="1600" i="1" dirty="0" smtClean="0"/>
              <a:t> might disagree with this!?</a:t>
            </a:r>
            <a:endParaRPr lang="en-GB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4572000"/>
            <a:ext cx="3429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You shall not murder.</a:t>
            </a:r>
            <a:r>
              <a:rPr lang="en-GB" b="1" dirty="0" smtClean="0"/>
              <a:t>Exodus 20:13</a:t>
            </a:r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pPr algn="ctr"/>
            <a:endParaRPr lang="en-GB" sz="1600" b="1" dirty="0" smtClean="0"/>
          </a:p>
          <a:p>
            <a:pPr algn="ctr"/>
            <a:r>
              <a:rPr lang="en-GB" sz="1600" i="1" dirty="0" smtClean="0"/>
              <a:t>Can you doodle a time some </a:t>
            </a:r>
            <a:r>
              <a:rPr lang="en-GB" sz="1600" i="1" u="sng" dirty="0" smtClean="0"/>
              <a:t>Christians</a:t>
            </a:r>
            <a:r>
              <a:rPr lang="en-GB" sz="1600" i="1" dirty="0" smtClean="0"/>
              <a:t> might disagree with this!?</a:t>
            </a:r>
            <a:endParaRPr lang="en-GB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2770" name="Picture 2" descr="http://t2.gstatic.com/images?q=tbn:ANd9GcSmlxO7XzW6mlg3VTaSKSj3ttOza7f6faz9z6Pimqs5WkLjfrk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7384" y="0"/>
            <a:ext cx="3448706" cy="377991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4624" y="3707904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10 commandments help Christian know how to live a good life – can you doodle images to represent them above?</a:t>
            </a:r>
            <a:endParaRPr lang="en-GB" sz="1400" dirty="0"/>
          </a:p>
        </p:txBody>
      </p:sp>
      <p:pic>
        <p:nvPicPr>
          <p:cNvPr id="5" name="Picture 2" descr="http://t2.gstatic.com/images?q=tbn:ANd9GcSmlxO7XzW6mlg3VTaSKSj3ttOza7f6faz9z6Pimqs5WkLjfrk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09294" y="0"/>
            <a:ext cx="3448706" cy="37799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481302" y="3707904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10 commandments help Christian know how to live a good life – can you doodle images to represent them above?</a:t>
            </a:r>
            <a:endParaRPr lang="en-GB" sz="1400" dirty="0"/>
          </a:p>
        </p:txBody>
      </p:sp>
      <p:pic>
        <p:nvPicPr>
          <p:cNvPr id="7" name="Picture 2" descr="http://t2.gstatic.com/images?q=tbn:ANd9GcSmlxO7XzW6mlg3VTaSKSj3ttOza7f6faz9z6Pimqs5WkLjfrk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697432"/>
            <a:ext cx="3448706" cy="377991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2008" y="8405336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10 commandments help Christian know how to live a good life – can you doodle images to represent them above?</a:t>
            </a:r>
            <a:endParaRPr lang="en-GB" sz="1400" dirty="0"/>
          </a:p>
        </p:txBody>
      </p:sp>
      <p:pic>
        <p:nvPicPr>
          <p:cNvPr id="9" name="Picture 2" descr="http://t2.gstatic.com/images?q=tbn:ANd9GcSmlxO7XzW6mlg3VTaSKSj3ttOza7f6faz9z6Pimqs5WkLjfrk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6678" y="4697432"/>
            <a:ext cx="3448706" cy="377991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08686" y="8405336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10 commandments help Christian know how to live a good life – can you doodle images to represent them above?</a:t>
            </a:r>
            <a:endParaRPr lang="en-GB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836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THEIST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44824" y="1187624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AGNOSTIC</a:t>
            </a:r>
            <a:endParaRPr lang="en-GB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843808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ATHEIST</a:t>
            </a:r>
            <a:endParaRPr lang="en-GB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211960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something to represent the keywords!</a:t>
            </a:r>
            <a:endParaRPr lang="en-GB" sz="12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429000" y="0"/>
            <a:ext cx="836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THEIST</a:t>
            </a:r>
            <a:endParaRPr lang="en-GB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273824" y="1187624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AGNOSTIC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429000" y="2843808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ATHEIST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429000" y="4211960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something to represent the keywords!</a:t>
            </a:r>
            <a:endParaRPr lang="en-GB" sz="12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27384" y="4619545"/>
            <a:ext cx="836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THEIST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72208" y="5807169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AGNOSTIC</a:t>
            </a:r>
            <a:endParaRPr lang="en-GB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7384" y="7463353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ATHEIST</a:t>
            </a:r>
            <a:endParaRPr lang="en-GB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7384" y="8831505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something to represent the keywords!</a:t>
            </a:r>
            <a:endParaRPr lang="en-GB" sz="12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456384" y="4619545"/>
            <a:ext cx="836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THEIST</a:t>
            </a:r>
            <a:endParaRPr lang="en-GB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301208" y="5807169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AGNOSTIC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456384" y="7463353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ATHEIST</a:t>
            </a:r>
            <a:endParaRPr lang="en-GB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456384" y="8831505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something to represent the keywords!</a:t>
            </a:r>
            <a:endParaRPr lang="en-GB" sz="1200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Isosceles Triangle 2"/>
          <p:cNvSpPr/>
          <p:nvPr/>
        </p:nvSpPr>
        <p:spPr>
          <a:xfrm>
            <a:off x="908720" y="1367136"/>
            <a:ext cx="1872208" cy="201622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484784" y="92579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Father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564904" y="34553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Son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260648" y="338336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Holy spirit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556792" y="258198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GOD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0" y="107504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Christian  believe in one God (monotheism) made up of three parts called the trinity. This shows the different characteristics of God....</a:t>
            </a:r>
            <a:endParaRPr lang="en-GB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4319464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images to represent the different parts!</a:t>
            </a:r>
            <a:endParaRPr lang="en-GB" sz="1200" i="1" dirty="0"/>
          </a:p>
        </p:txBody>
      </p:sp>
      <p:sp>
        <p:nvSpPr>
          <p:cNvPr id="11" name="Isosceles Triangle 10"/>
          <p:cNvSpPr/>
          <p:nvPr/>
        </p:nvSpPr>
        <p:spPr>
          <a:xfrm>
            <a:off x="4337720" y="1342673"/>
            <a:ext cx="1872208" cy="201622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913784" y="901333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Father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5993904" y="343090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Son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3689648" y="3358897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Holy spirit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985792" y="255751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GOD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3429000" y="83041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Christian  believe in one God (monotheism) made up of three parts called the trinity. This shows the different characteristics of God....</a:t>
            </a:r>
            <a:endParaRPr lang="en-GB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429000" y="4295001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images to represent the different parts!</a:t>
            </a:r>
            <a:endParaRPr lang="en-GB" sz="1200" i="1" dirty="0"/>
          </a:p>
        </p:txBody>
      </p:sp>
      <p:sp>
        <p:nvSpPr>
          <p:cNvPr id="18" name="Isosceles Triangle 17"/>
          <p:cNvSpPr/>
          <p:nvPr/>
        </p:nvSpPr>
        <p:spPr>
          <a:xfrm>
            <a:off x="953344" y="5903640"/>
            <a:ext cx="1872208" cy="201622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529408" y="546230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Father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2609528" y="799187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Son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305272" y="791986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Holy spirit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1601416" y="711848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GOD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44624" y="4644008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Christian  believe in one God (monotheism) made up of three parts called the trinity. This shows the different characteristics of God....</a:t>
            </a:r>
            <a:endParaRPr lang="en-GB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44624" y="8855968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images to represent the different parts!</a:t>
            </a:r>
            <a:endParaRPr lang="en-GB" sz="1200" i="1" dirty="0"/>
          </a:p>
        </p:txBody>
      </p:sp>
      <p:sp>
        <p:nvSpPr>
          <p:cNvPr id="25" name="Isosceles Triangle 24"/>
          <p:cNvSpPr/>
          <p:nvPr/>
        </p:nvSpPr>
        <p:spPr>
          <a:xfrm>
            <a:off x="4382344" y="5879177"/>
            <a:ext cx="1872208" cy="201622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4958408" y="543783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Father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6038528" y="796740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Son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3734272" y="789540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Holy spirit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5030416" y="7094021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GOD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3473624" y="4619545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Christian  believe in one God (monotheism) made up of three parts called the trinity. This shows the different characteristics of God....</a:t>
            </a:r>
            <a:endParaRPr lang="en-GB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3473624" y="8831505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images to represent the different parts!</a:t>
            </a:r>
            <a:endParaRPr lang="en-GB" sz="1200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9698" name="Picture 2" descr="http://t0.gstatic.com/images?q=tbn:ANd9GcS0VmqsIOxK_W0gm7roetoryFu17Otw8Lqd6ytczLIq1Xk4GEBaPw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08720" y="899592"/>
            <a:ext cx="1647825" cy="27717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Jesus was sent, by God, to show people how to live their lives and follow God...</a:t>
            </a:r>
            <a:endParaRPr lang="en-GB" sz="12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995936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Can you doodle things Jesus did to show Christians how to live? Use a Bible and the New Testament if you need to</a:t>
            </a:r>
            <a:endParaRPr lang="en-GB" sz="1200" i="1" dirty="0"/>
          </a:p>
        </p:txBody>
      </p:sp>
      <p:pic>
        <p:nvPicPr>
          <p:cNvPr id="6" name="Picture 2" descr="http://t0.gstatic.com/images?q=tbn:ANd9GcS0VmqsIOxK_W0gm7roetoryFu17Otw8Lqd6ytczLIq1Xk4GEBaPw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4365104" y="863080"/>
            <a:ext cx="1647825" cy="27717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456384" y="-36512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Jesus was sent, by God, to show people how to live their lives and follow God...</a:t>
            </a:r>
            <a:endParaRPr lang="en-GB" sz="12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456384" y="3959424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Can you doodle things Jesus did to show Christians how to live? Use a Bible and the New Testament if you need to</a:t>
            </a:r>
            <a:endParaRPr lang="en-GB" sz="1200" i="1" dirty="0"/>
          </a:p>
        </p:txBody>
      </p:sp>
      <p:pic>
        <p:nvPicPr>
          <p:cNvPr id="9" name="Picture 2" descr="http://t0.gstatic.com/images?q=tbn:ANd9GcS0VmqsIOxK_W0gm7roetoryFu17Otw8Lqd6ytczLIq1Xk4GEBaPw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08720" y="5437837"/>
            <a:ext cx="1647825" cy="277177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4538245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Jesus was sent, by God, to show people how to live their lives and follow God...</a:t>
            </a:r>
            <a:endParaRPr lang="en-GB" sz="12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8534181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Can you doodle things Jesus did to show Christians how to live? Use a Bible and the New Testament if you need to</a:t>
            </a:r>
            <a:endParaRPr lang="en-GB" sz="1200" i="1" dirty="0"/>
          </a:p>
        </p:txBody>
      </p:sp>
      <p:pic>
        <p:nvPicPr>
          <p:cNvPr id="12" name="Picture 2" descr="http://t0.gstatic.com/images?q=tbn:ANd9GcS0VmqsIOxK_W0gm7roetoryFu17Otw8Lqd6ytczLIq1Xk4GEBaPw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4365104" y="5401325"/>
            <a:ext cx="1647825" cy="277177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456384" y="4501733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Jesus was sent, by God, to show people how to live their lives and follow God...</a:t>
            </a:r>
            <a:endParaRPr lang="en-GB" sz="12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3456384" y="8497669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Can you doodle things Jesus did to show Christians how to live? Use a Bible and the New Testament if you need to</a:t>
            </a:r>
            <a:endParaRPr lang="en-GB" sz="1200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Religion has a great deal to say about 'good' and 'evil'. Religious leaders and sacred texts all encourage believers to live 'good' lives.</a:t>
            </a:r>
            <a:endParaRPr lang="en-GB" sz="12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182343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the two types of evil...moral evil and natural evil!</a:t>
            </a:r>
            <a:endParaRPr lang="en-GB" sz="12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Religion has a great deal to say about 'good' and 'evil'. Religious leaders and sacred texts all encourage believers to live 'good' lives.</a:t>
            </a:r>
            <a:endParaRPr lang="en-GB" sz="12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4182343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the two types of evil...moral evil and natural evil!</a:t>
            </a:r>
            <a:endParaRPr lang="en-GB" sz="12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499992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Religion has a great deal to say about 'good' and 'evil'. Religious leaders and sacred texts all encourage believers to live 'good' lives.</a:t>
            </a:r>
            <a:endParaRPr lang="en-GB" sz="12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8682335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the two types of evil...moral evil and natural evil!</a:t>
            </a:r>
            <a:endParaRPr lang="en-GB" sz="1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429000" y="4499992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Religion has a great deal to say about 'good' and 'evil'. Religious leaders and sacred texts all encourage believers to live 'good' lives.</a:t>
            </a:r>
            <a:endParaRPr lang="en-GB" sz="12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8682335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the two types of evil...moral evil and natural evil!</a:t>
            </a:r>
            <a:endParaRPr lang="en-GB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7650" name="Picture 2" descr="http://t1.gstatic.com/images?q=tbn:ANd9GcT4LYCOre98jpjGHEhdmcBMgMu9LkOJOJJpk2KL2EoFz4Faed5zR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0" y="611560"/>
            <a:ext cx="3460239" cy="280831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77887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Some Christians look to Genesis, the first book of the Bible, to explain evil...</a:t>
            </a:r>
            <a:endParaRPr lang="en-GB" sz="12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779912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Can you add to the picture with doodles and words to show who could be blamed for causing evil in the world. Use Genesis 2 from the Bible to aid you. </a:t>
            </a:r>
            <a:endParaRPr lang="en-GB" sz="1200" i="1" dirty="0"/>
          </a:p>
        </p:txBody>
      </p:sp>
      <p:pic>
        <p:nvPicPr>
          <p:cNvPr id="6" name="Picture 2" descr="http://t1.gstatic.com/images?q=tbn:ANd9GcT4LYCOre98jpjGHEhdmcBMgMu9LkOJOJJpk2KL2EoFz4Faed5zR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425145" y="613301"/>
            <a:ext cx="3460239" cy="280831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425145" y="79628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Some Christians look to Genesis, the first book of the Bible, to explain evil...</a:t>
            </a:r>
            <a:endParaRPr lang="en-GB" sz="12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425145" y="3781653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Can you add to the picture with doodles and words to show who could be blamed for causing evil in the world. Use Genesis 2 from the Bible to aid you. </a:t>
            </a:r>
            <a:endParaRPr lang="en-GB" sz="1200" i="1" dirty="0"/>
          </a:p>
        </p:txBody>
      </p:sp>
      <p:pic>
        <p:nvPicPr>
          <p:cNvPr id="9" name="Picture 2" descr="http://t1.gstatic.com/images?q=tbn:ANd9GcT4LYCOre98jpjGHEhdmcBMgMu9LkOJOJJpk2KL2EoFz4Faed5zR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0" y="5327576"/>
            <a:ext cx="3460239" cy="280831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4793903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Some Christians look to Genesis, the first book of the Bible, to explain evil...</a:t>
            </a:r>
            <a:endParaRPr lang="en-GB" sz="12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8495928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Can you add to the picture with doodles and words to show who could be blamed for causing evil in the world. Use Genesis 2 from the Bible to aid you. </a:t>
            </a:r>
            <a:endParaRPr lang="en-GB" sz="1200" i="1" dirty="0"/>
          </a:p>
        </p:txBody>
      </p:sp>
      <p:pic>
        <p:nvPicPr>
          <p:cNvPr id="12" name="Picture 2" descr="http://t1.gstatic.com/images?q=tbn:ANd9GcT4LYCOre98jpjGHEhdmcBMgMu9LkOJOJJpk2KL2EoFz4Faed5zR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425145" y="5329317"/>
            <a:ext cx="3460239" cy="280831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425145" y="4795644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Some Christians look to Genesis, the first book of the Bible, to explain evil...</a:t>
            </a:r>
            <a:endParaRPr lang="en-GB" sz="12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3425145" y="8497669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Can you add to the picture with doodles and words to show who could be blamed for causing evil in the world. Use Genesis 2 from the Bible to aid you. </a:t>
            </a:r>
            <a:endParaRPr lang="en-GB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Jesus rose from the dead three days after he had been crucified. This is called the </a:t>
            </a:r>
            <a:r>
              <a:rPr lang="en-GB" sz="1200" b="1" i="1" dirty="0" smtClean="0"/>
              <a:t>Resurrection</a:t>
            </a:r>
            <a:r>
              <a:rPr lang="en-GB" sz="1200" i="1" dirty="0" smtClean="0"/>
              <a:t>. From that time onwards people who follow his teachings will go to heaven.</a:t>
            </a:r>
            <a:endParaRPr lang="en-GB" sz="12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923928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Can you doodle your version of heave. You might add doodles of what a Christian would have to do to get there...</a:t>
            </a:r>
            <a:endParaRPr lang="en-GB" sz="12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Jesus rose from the dead three days after he had been crucified. This is called the </a:t>
            </a:r>
            <a:r>
              <a:rPr lang="en-GB" sz="1200" b="1" i="1" dirty="0" smtClean="0"/>
              <a:t>Resurrection</a:t>
            </a:r>
            <a:r>
              <a:rPr lang="en-GB" sz="1200" i="1" dirty="0" smtClean="0"/>
              <a:t>. From that time onwards people who follow his teachings will go to heaven.</a:t>
            </a:r>
            <a:endParaRPr lang="en-GB" sz="12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429000" y="3923928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Can you doodle your version of heave. You might add doodles of what a Christian would have to do to get there...</a:t>
            </a:r>
            <a:endParaRPr lang="en-GB" sz="1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573741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Jesus rose from the dead three days after he had been crucified. This is called the </a:t>
            </a:r>
            <a:r>
              <a:rPr lang="en-GB" sz="1200" b="1" i="1" dirty="0" smtClean="0"/>
              <a:t>Resurrection</a:t>
            </a:r>
            <a:r>
              <a:rPr lang="en-GB" sz="1200" i="1" dirty="0" smtClean="0"/>
              <a:t>. From that time onwards people who follow his teachings will go to heaven.</a:t>
            </a:r>
            <a:endParaRPr lang="en-GB" sz="12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8497669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Can you doodle your version of heave. You might add doodles of what a Christian would have to do to get there...</a:t>
            </a:r>
            <a:endParaRPr lang="en-GB" sz="12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429000" y="4573741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Jesus rose from the dead three days after he had been crucified. This is called the </a:t>
            </a:r>
            <a:r>
              <a:rPr lang="en-GB" sz="1200" b="1" i="1" dirty="0" smtClean="0"/>
              <a:t>Resurrection</a:t>
            </a:r>
            <a:r>
              <a:rPr lang="en-GB" sz="1200" i="1" dirty="0" smtClean="0"/>
              <a:t>. From that time onwards people who follow his teachings will go to heaven.</a:t>
            </a:r>
            <a:endParaRPr lang="en-GB" sz="12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3429000" y="8497669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Can you doodle your version of heave. You might add doodles of what a Christian would have to do to get there...</a:t>
            </a:r>
            <a:endParaRPr lang="en-GB" sz="1200" i="1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71600"/>
            <a:ext cx="3429000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971600"/>
            <a:ext cx="3429000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36096"/>
            <a:ext cx="3429000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5436096"/>
            <a:ext cx="3429000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Doodle the meaning of the bible passage "Love your enemies, do good to those who hate you." (Luke 7) </a:t>
            </a:r>
          </a:p>
          <a:p>
            <a:pPr algn="ctr"/>
            <a:endParaRPr lang="en-GB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0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Doodle the meaning of the bible passage "Love your enemies, do good to those who hate you." (Luke 7) </a:t>
            </a:r>
          </a:p>
          <a:p>
            <a:pPr algn="ctr"/>
            <a:endParaRPr lang="en-GB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572000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Doodle the meaning of the bible passage "Love your enemies, do good to those who hate you." (Luke 7) </a:t>
            </a:r>
          </a:p>
          <a:p>
            <a:pPr algn="ctr"/>
            <a:endParaRPr lang="en-GB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4572000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Doodle the meaning of the bible passage "Love your enemies, do good to those who hate you." (Luke 7) </a:t>
            </a:r>
          </a:p>
          <a:p>
            <a:pPr algn="ctr"/>
            <a:endParaRPr lang="en-GB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578" name="AutoShape 2" descr="data:image/jpeg;base64,/9j/4AAQSkZJRgABAQAAAQABAAD/2wCEAAkGBhQSERUUEhQUFRQUFRYUFBUVFBQUFxYVFBUVFBQXFBQXHCYeFxkkGRUUHy8gJCcpLCwsFR4xNTAqNSYsLCkBCQoKDgwOGg8PGikkHCQsLCksKSwsKSwsKSkpKSwpLCksLCwsLCwsLCwpKSwsKSwsLCwsLCksLCwsLCksLCwsLP/AABEIAK4BIgMBIgACEQEDEQH/xAAcAAABBQEBAQAAAAAAAAAAAAAEAQIDBQYABwj/xABAEAABAwIEAwYEAgcIAgMAAAABAAIDBBEFEiExQVFhBhMicYGRMqGxwUJSBxRictHh8BYjJDNTgpLxwtIVQ6L/xAAaAQACAwEBAAAAAAAAAAAAAAABAgADBAUG/8QAJREAAgIBBAICAgMAAAAAAAAAAAECEQMSITFBE1EiMgRhFFLw/9oADAMBAAIRAxEAPwDxghdlRslGQ4i2q6TD3C1xupZAIMSZVfswC7Lm4PkoGYKb9ENSHcGirigLjorVlHZqtaLDQ3gnyQ8AFXKRpxw07g+GWeQNuaJjgtK4+ihipjELnzChjrNySlQ2SXFmambZx6E/VMsnyOuSeZuiKOmublXN0rMI+ior6lWWUAJAU171lcm2Aa/ZUs48RVuXKsqxqrcZEQLly5XBHNWy/R7PaUjmsaFf9j6jLUN66IkN12zw4OiLjuFlYnNNIQTqtf2sqw2A34hedQl7mFrWn2Vr4RWlycZJcozA5AUVV1DZcjY9Hc0vezPYIsnS6fJ2cMYDhIwO5FwCQckpJnU0njN7jzW4pa68WYa3XndTRutmkeDbbUK4wrtkyJmRwJt0RslG0pRmGY6FZnthHM7b4OKrKjt67N4W2CExLttJK3LYBPqF0llijf8ABD90LI0LrPCfPiz3MyE6KKiPiVE38RuzQS1XhI6LMy7lXczvCqJ51VOIIic0pqc1XEL/AA55yhGCRA0Q8KJusM+SEveJ3eqEFddIEm79IobrlBrLvBsLEk4JFwAtNNgURdfKNEL2ZprAuKtHT6rfFbEV9FRiMAA0CAp6S6uq2LNsuw7C5CdGO9iooNvYvlNaeSrdh+iDdTgLb0GGWks8Eb8OnVZPERZzuhPRNLG0rEhmt0UGKT6WWdrpdAB6qwxGe7lTzm5SxiLklbIm7q1htbRVKJpai2iE42illgQmFPDrhNKzgG2QVbHxRqZPHcJoumQqFwTnNTbLSMKEfhNRklaeRCACkYoQ9jllidB3knwtbc8fQDnded4t2gLnERN7pnAA+Ijhcjb0RXZ8S1TTCPgaMxJ2FtB63Vl/YMn4jZFzpUGONt2jDueTuSuB6LW1PZHJwJ8lT1eHmPZjgPf5hJqTHeNrkqblOOnupHyHlb0ULmlMJQ8Wvr6qQwtPHyUEg2TWvUINe2xUtGfEkmF7Hp9EtJ8QQfAC3lHhVG/dX0g8Ko5RqqsRBgT2DVMspqdt3BWshd0o8IU9k2JlgngLA2QULiE4BdZLZBmVclsuQGs9cpezYa22cegRDMDibqSXfJGMhKmjpiV6PxRRieWTIYYWD4WNHW2qLha49FOylATy9o4pqSFtsa9gOhF15x24wN0OaQaxuO/5SeDv4r0kO5AplRAJGlr2tLSLFp1BHUISipbMik4u0fNlQNUC9i9vxD9FdNI4ljnx34CxA8r7BYzG/wBF9RE490BKzgW2DvVp+yqeD0WrN7PPnNTbK4qsElYbOjeDyLSgX05G4VUsbRYpp8MdSVHAowhVmRFU1RwKyzx9oYmsucEW2EHZL+qKghnZm6qNWGI02UoGy0p2hhApGBMAUjAiQ9R7G4KYIA4/HLZzujfwj5k+qvJqq+n2WaxDHZKd0dhdpY0OYRtp/XsjcPxhswJ48Qs0m+TfGKWwTNqqTGYTkOVWNVVX0bb3VfVVjWjxEfVBMdmIrMwOqD7yyLxObM822+yr3LSjBLkUuTrBRhSMdZEUVp5p9OPGmyS/x2sn0vxBB8ELdw8KpJhqVqmRjKgm4cM2qoxugxjqdGfDUXQM8S01NgjXcFNV4G2LUKxytDzxOO4A1qdlRDGpxYsbRWDhqXIp2pXJaID5EinulRphPbo5+ieJSoGlSNXpDnHXudVOxw5KBkaeYyoFcBHeJC8IU3CTOoMEmRRlRZ0mdGxaHvjBQFZ2cp5v82Jjr8S0X9xqi86Y+VEDR51j36JXXLqVwI37t5sR0DuPqsFieBy078krHMdyI36g7EL6CiqEmMYJFWRZJQObXcWnmCkljiwqconiHZ/BZZdgcvNHVmGujNnBerUGDNhblAGigxPBWSNNwsU8KZpTvdHiGMN0VPlW37QYMGPIGoWYnwxwvYaKhfHYuUW1wC0tI6RwYxpc5xsANyt32e7JMhIfLZ8g1A3Y0/8AkeuyquzWIxU8bszT3jjYu4tbpo3odbq7gxcZxY3a+2W3XmlkzXixLlkmPRtcC6QE6+Ije197HdBVQY1wdTnwkWIGtlrmUYc0EgHQ363VeMDiZfKCLpOi3sz7STus9ic5zEbLXywBpKyuPvaX+HgNUILcTM9ikkO6gKmeFE4LQYmMStKQhcFABDLHfkka3ZMj3WkwPCQ7xu9Alk6HhFydBeHUxLApxRkHZFtbbZW+Flr9Duq4o1PGoborqNmoS48bAK3qcILTdqz2MzEmx4KSVIryzUlsVrZE50iYussjMw7vE3vCusuCWyC5ki6y5Gxj1KPtCXPexjHOMZs6xaBryuUTiGK91CZDwF7Hmdgs7gksn6zUZWNtnFy4kWFuAG5U3bGQmJjGi7pJGtHpr9l6evlRzerNCMWs1lwS99rMBuep8hxKLqa1rBdzg0cybBZzsrUZmPc8f3ocWPPIN2a3k1R4dF+tzOnk1jY4shYdtN3kcShQxpYK8OF2uDhzBBCJbMDustQTf42VkYs0MbmA2z/xspP7SCOYxTWvbMHMBOUcM44acUKDZpnR8tUy6hp6oEAtNwdiNiFM9wIuN1AjHuQskqWSVCyuUCTNmR9NUqkEininUEaLeums3MOG6oa7FvCTdW0cocCDxFl5ljlW+KV8R2B0/dOoVGVbWW4Jb6WLVPzuJPFQdyFHHU3Ty5c6W53oVSoFnoQT4QL7/wDXVF4TQsdI0uvmbsL8fJDdw9wLmjRp+akpc7ZA51r3Go2I/ikadAfNo0lVXZRZVdRXO5qGurbuPRA1NSlQNVDaqusCs69xkd5lH1cl0VgVO0u1HWwG9tdFYtkVSWt0CQ4CxzS6STKAOAQk+CNLbxl+xIztDQ63Ig/VX8bXTyaRljGkEAjUlvNL2jrw25uPC3u2AcXn43eQ280U3dBeONOzCkJFIQm5VaYDmFXmD4ofh4KjspIpCDog1aHhLS7NyaoaAeqkgqiwghZehxO2+6XEMYLhZunMpEjU8qqzaV/b1jGZQMz/AJDzKxFdjr5HE6C/JVxKSysoxt2yf9ff+YqaGveON0FZKAlcU+gGhpKwPHXkpy1Z+kflcCtNG24WTJDSyA/drkV3S5U0Q2sVDOyaR0RZkksfET8VtTYJ7sNlfLE+RzSI8xIFxqdrDorMPTg9ensw0VMFFIyabKP7uVtw640faxFk6jxeOno2jTO0Ze7HxGTll33Vux6UU7L5srcw2Nhf3Uv2SvRnqWQ0dM+WXWeZ18vEud8LfTcqx7N4OY2GSXWaXxPJ4X1DUyrwcyVLJXuBjjHhZyfz6/yS49j4gYA0ZpX6Rs4k7XPRR29gqkQYzivcTRthLnvOnci2XJz/AGSrzDsSbILi4INnAixBG4Ky9IxlGwz1Ls00m/F1z+Fo+qkpcUqZvEyFkcZ1GckOd10UaCjTVotqNig+/tvsh8PxAStO4IJa5pN7OG9jxCWYpQo6Z4B6JY5UDLOMtuI19FHT1GqFgovYJlj+3FOTI15HDKT5ahaKOX5aqfF8OFRTkDci4PIjZCStUVu07PJp60xpoxu4UeOU7mOLXCzmmxCpiue8dcnSxZ3Wxs8FhfMC4Hwg+56I2d2UWPDZZ7Be0HdMDdrX+ZunVmOZzfqqXF2allVE75zr1KjlmBGvBBuq8yjMiOkR5CWV91Z4LUiMlzgdrC3BVkUd1a0UXAhRoeEm2PqMaGuQOueJcfss1iEhcbn/AKWkmpBwCqa7DzwCeIM0nRSZF0kVlqOznZCape0tZaMEZnu0aBxsfxHoEJ2swQU1XLECS1rrtJ3LXAOF/dXaHVmHWrooMq7Kpu7U9Nh7nnwj14JaC2OiawRE7vJt5DihS1X9NgTR8br9AjYqKIHRg9dUdLZU8q6MtHTOOwJ8gjIcDld+G3notRGLcA0eSfZ3AlMoFbyy6M/H2Xed3D2KdJ2VkGxB+S0ULHcz7qR8BJ3NvVTQV+Wfsx78GkZ8TT5jVXlG05ArMU5J+JKKQ89Ek8KkuSxZn2BW/qyRH9y5cqv4v7H8q9GubInB6FjepMy6xSENkUrJkECo5a1rPic1vmQFAlp3iDfhsZlExHjaLA/yQUePQnaVn/IIxlYCNCD5IWEqYKETVckk2oiIbGw7DS+YhdjfakR/3UHjmOgA1DfPr0RGIYfHLq699rtJaSORtuoKTDYof8toB57n3KNoi9CYRSmKKzzd7iXvP7R3RTp76jdDyyoUv9koxJWP/EPI9EPh8/NB1jnMI4tPNdRSXv5pWFI0lNLt7Kyw+oy3HL6LP089laRTag89CiJJGc/STQse9ndseZSL3a24c3kbcQvOxSucbBpJ5AEnTfRe70tSwA95YZQbO5A7/ZYusqGmUhjA3vCbkAAm1zY/VVZmqLvxoNtro83fEQbEEEcDoka5bB+HsL35mAkgWLr6b7LMVdLkeW8tvLgsvJplBx5Fp3XVnFSqtojleCdr6+S11NTtOo1QaBF2BUtKdrK3go7cERT0oCtKTDHyEBjb9To0dSUqjZfrUeSm/wDji8hrQSXGwA3PktPhfYpoIM9nH8m7R+8fxH5eavcNwxkA01cfieRqeg5N6e90a03O11sx49O7MWbPq2RGKYAAbAaADQAeSwn6Uez+YwzsFy7+6dYbkDMw+2YegXod+fsh8Uoe+jy6CxDhpfUXH3KuMvDs8bpuyVm5pPRo+5T20wboNByWxqKUglhGo0I/rgmx9mDmHhzuds1u3m48Fnfx5LJPVwZhlESNBpzKvsD7FSz+IDK38ztAfIblbTB+xzWWfPZzhqG/hb/FXMmLxMGhBtppb2WKf5Em6gWRxdz2MnD+jj80ns3+JRUfYCIbvcfZS1HaqXN/lObHsCPE4nhoNlHOKiazo3OhGujm3J624IKOV/Z0K/H0rCI+yETdr/JI7Bqe9s13DcAgn1TqRtQ/wvBAAsXF2rvIDZBVfZ2VhvTEMLviJuSeSK53kM3StRIK4UkTsrzrytcqeejpWNzOYABxJKkfgB7vxBrpcuriPxc1W0uAzG7al2ZltAL79dFZ8X2I9Sf1/wB+wsfqf7HukVS/sxDc6Sbrk2iPtg1T/qgWhr2SC7HAj6eYRzSvJ8NxF8Lw5pt9+hXp2GVwlja8cR7HiF0EwNAnaeukigLo9DcAnkDyWCp6aWofZt3uOpJO3Uk7L0bFqbvInt5g+/BDdnsKEEQFvE7Vx68vRP0IuTMydiJQ24e0nlr9VUfrU9M/LdzSOF9P4EL1K6yfbmgBYJBu02Pkf5peRk6IcK7Z5rNm0P5ht6haLvri44ryq61XZLFzfunHq0/ZVKRY4mmcU0MUhSBOBIGrIszCOKq8Pk0KuJ1nO/7uUt9fdK2Mi8jlVhT1KpmyomGVCyUW1VUhzSL6ga/X7KsqILOjf+00+h0PyKirpDGC4Dhb3sny1BdCDyb8wFknPUzoY4KCpCVsY71u3Fp9dR9FmO0NHZ4cNnC3qP5FaassRG7m5h9wVPB2d/W54Y/wBxdIRwjaPFbqdGjq4IQ5Bl+o/sB2Ca9oqalt2nWKMjRw/O8cW8hxtc6WvpcbwNjpQ+1i4AGxDQcug0tyt7K+xCuZBHew/Kxg02GgHIAD6c1X0+KCVoJAueG9rEjRbElVM5z1fZFfS4W24DWi/XX6q+gpgwWG/E/1wRWHU4LbkZXHhxA4fxRbacBMkkI23yCR0vNMz5vh0bz/ADeXIdVJMc/7nL83U/s9OKWyICPJyUgYo3yWUYqVCUR12HNeQdiOPTkVO6qip2dbXsBclc191IxrSdQNNrrL+TBSjb6LMbadIrJXS1e4dHHwF8pd58bJ1D2RjY7M67iDcAk5R5BXLtdlGYzwK5bytbR2Rp8a5e7HHK3YBJ+t8LKJxP4krWDdVOTZZQ9sniXRzEkqCd9l1L8JKlkolfMo89+CjdqVFVVH4G+pRslE3fsHJchRRLkbY1Hz3UwFjy07g2Wx7E1J7t7eTgR67/RUfauENqDbi0FXHYiPwSHqB9V6F8mBO0auN6IDUG1FRPREok7sKl7SUxMEg4ZSfbVXipe19YI6Z/N3gHm7f5XUXJGtjy4hHYI608dvzD5lBkK27MURfUN5N8R9NvnZV0XWbqRqiLkVa6TuUwgG/VZXtSCydp5tH1K3NNS3cs92yw/O67d22t90suGMgXDHhzRqrenaAef0WLo6p8RsDbmCrF9dI/dx15aKjyqty7xtvY1GJwuexwtwNvqFBQMPca/te39XVxXgBCUzBlyDa3/azm5cEc9MPCPK3+0hWGDV3dVTDwce7Pk/Qf8A6yn0Q9Q3xNUcxu7Th9d00eRJtNUGYlivf1MtjdsZ7tv+02JHm4E+3JXnZNl2uefwuLW34WFyR7rK4bS92Hknc3ueuuq1uCgshiBHiec2U/lc4vcT5NI9SFpg3KVmTLUYJGk76+yfJNpY+vVDh1lFNNc2V5kJDJ7lI51vNMvbTjxPLoOqilkt9h9z0UIhk0iEdMnyuQj3IBDoZ0ZFIDuqaGWzgiHT2Itzslkr2AWrH6+H5rhUOOzfskpXC1+aI7xcGcak0dCO6IwHE626JGRG+pUjpAmGUKsYjkp78Ur4dLA2SmUJpmCgQZ9M7g5LDT5epU5emlylEIi93RclzLk5LPBcVqzUT3aCb2a0cTbot1geE9xAGn4j4nefL0RB/RpA0ExyStkGrXEtIBG2gaPqqTAO0pce6mPi2DuZ5FehTs59VsX4TmOsmApSmAwoSrz3tjjHfS5WnwR3Hm7ifsrvtPjvdMyMPjcP+I4lYiGFz3BrQSSdAFADI4i4gAXJNgAvQMAwbuI9fjdq7pyb6KPAOzogGd9jIfZvQdeqvIo7lLQ1iRxJ722RAbZRNbdyYBPSxWbdZ/GW6k81p59G2WfxqPw3Vc/qwrkzFTQtd0PNDOpnNHPqrApFytTWxoUqNQBnaCTuAfcXUcIsUBQYh4QOLRb04K7wmjMpuwi3EngeXU9FfBXwXue1kMsfyKGc7xGy1jMJjG4zHr/DZDy0UZJ8DfMC3zC0rCyh5kUWHwd7K2PhfM/9xu49TZv+5XIZO6tlLdGAQMzk7M/zJGsbxc4nfgD1CjwymbSRzSvJOunPKPhaL8SXG56DkrXBKsSwtl4yXeeQN8th0AaAPK6uhHSijJPUyzMml0PFJq48l00nBQwA+Lle9+QAH3umKgh0th/WpUDnW1dufn0C57gNTsNB/XNDyv4nc/CP64dVAjZZEM9ylaL6lCvdqoEex+o806WexB6/yUDJLa8tfZVtfiD2NZkjMhBGYAgfveu6FAbCq3tb+qgtDS7M5z2E7AOOYj0zfNVLu3cjibvsLaBo4+aqO0+JNlbE9t7XlbYixBHdusR0Dmj0WddMVmn+PBu6F8s1saCbtXO46yu91Ce0U3+q/wByqPvua79YCXxQ9Ac5F3/aCX/Uf7lO/tFN/qO9yqIVAS9+FPFH0LrkX7e1M4/+13uiI+2VQPx+6y/eDml7xDxQ9DeSa7Nb/bifmPZcsj3y5DxY/Q3ln7Pc2u2XiONRGKqlaNMsr7f8jZe004IY0E3OVtzzNhc+68k7exZa6X9otd/ya0lao9lsluaTCK3vYmu42sfMKaurRFG57tmi/nyA9VS9j5P7ojk77ILttWG7I+Fsx68B91YRlBUTumkJNy5x0H0AW57P4M2BlzYyH4jy6Dos/wBj6MFzpDrl0aOp4+y1zH3NkEBqggaouIWTIWABBYvjLYWlxDjyAt9UwCxkepKGLW6zPZzEnzmR7+YAA2A1Wth8LFCEVW+6AxSK7D5fZFPOqlqYczPRCStCmEcExOJTbrizVSo0rdFngNOHxz33vFY8rCTXy1Vx2VxAsMkTtBcPDuBv4Xa+jUD2WFmSnjnaPQNP/sU6pYWuErbeE3Ita44jTTUXXSxR+KZXKVbGsNY0kNBOptoPqVM6zeZKihdcDhpc+SeATrew6LQVANbhrpmPY55bncwtNr2cwlw04j+CtqOmEbGsbs0W87kkn1JJ9VE4adPmnia7L+ntoowCySclMz4BfjrbiTyVeBcjzCOiqbsa4buF78ugUIMmNtXau4N4DzQwiLjc7ohsd9U9xsNFLDQHVOsLBAEqWpk1Q91AENTPlaeZ0H3PsooNPMoeaW7yeWgRNPGoTozvbuYXhbxDXuP+4tH/AI/JZBxWh7bP/wATblGwe4Lvus2XKuZV2KClzJlyk1SkokDl2ZRlNLkA6STMuzKHMuLkGxlElzrkP3i5JZZpP//Z"/>
          <p:cNvSpPr>
            <a:spLocks noChangeAspect="1" noChangeArrowheads="1"/>
          </p:cNvSpPr>
          <p:nvPr/>
        </p:nvSpPr>
        <p:spPr bwMode="auto">
          <a:xfrm>
            <a:off x="63500" y="-809625"/>
            <a:ext cx="2762250" cy="165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24580" name="Picture 4" descr="http://s3.cdn.memeburn.com/wp-content/uploads/van-der-Vaart-praying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692696" y="1403648"/>
            <a:ext cx="2304256" cy="170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792088" y="1270665"/>
            <a:ext cx="2348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Doodle the reason Christians... </a:t>
            </a:r>
            <a:endParaRPr lang="en-GB" sz="12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48680" y="2915816"/>
            <a:ext cx="2492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...pray, what do they thing it will do?</a:t>
            </a:r>
            <a:endParaRPr lang="en-GB" sz="1200" i="1" dirty="0"/>
          </a:p>
        </p:txBody>
      </p:sp>
      <p:pic>
        <p:nvPicPr>
          <p:cNvPr id="7" name="Picture 4" descr="http://s3.cdn.memeburn.com/wp-content/uploads/van-der-Vaart-praying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4005064" y="1486689"/>
            <a:ext cx="2304256" cy="170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104456" y="1353706"/>
            <a:ext cx="2348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Doodle the reason Christians... </a:t>
            </a:r>
            <a:endParaRPr lang="en-GB" sz="1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861048" y="2998857"/>
            <a:ext cx="2492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...pray, what do they thing it will do?</a:t>
            </a:r>
            <a:endParaRPr lang="en-GB" sz="1200" i="1" dirty="0"/>
          </a:p>
        </p:txBody>
      </p:sp>
      <p:pic>
        <p:nvPicPr>
          <p:cNvPr id="10" name="Picture 4" descr="http://s3.cdn.memeburn.com/wp-content/uploads/van-der-Vaart-praying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620688" y="5785103"/>
            <a:ext cx="2304256" cy="170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720080" y="5652120"/>
            <a:ext cx="2348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Doodle the reason Christians... </a:t>
            </a:r>
            <a:endParaRPr lang="en-GB" sz="12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76672" y="7297271"/>
            <a:ext cx="2492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...pray, what do they thing it will do?</a:t>
            </a:r>
            <a:endParaRPr lang="en-GB" sz="1200" i="1" dirty="0"/>
          </a:p>
        </p:txBody>
      </p:sp>
      <p:pic>
        <p:nvPicPr>
          <p:cNvPr id="13" name="Picture 4" descr="http://s3.cdn.memeburn.com/wp-content/uploads/van-der-Vaart-praying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933056" y="5868144"/>
            <a:ext cx="2304256" cy="170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4032448" y="5735161"/>
            <a:ext cx="2348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Doodle the reason Christians... </a:t>
            </a:r>
            <a:endParaRPr lang="en-GB" sz="12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3789040" y="7380312"/>
            <a:ext cx="2492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...pray, what do they thing it will do?</a:t>
            </a:r>
            <a:endParaRPr lang="en-GB" sz="1200" i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554" name="Picture 2" descr="http://t1.gstatic.com/images?q=tbn:ANd9GcTsvt6r4afBwvOeEHt8jMqNZHvgHhPz8jnwJx247-BMSeohU8PmB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712" y="1115616"/>
            <a:ext cx="1895475" cy="24193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92696" y="0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Doodle why humans...</a:t>
            </a:r>
            <a:endParaRPr lang="en-GB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620688" y="4211960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...might be important to God</a:t>
            </a:r>
            <a:endParaRPr lang="en-GB" sz="1400" dirty="0"/>
          </a:p>
        </p:txBody>
      </p:sp>
      <p:pic>
        <p:nvPicPr>
          <p:cNvPr id="6" name="Picture 2" descr="http://t1.gstatic.com/images?q=tbn:ANd9GcTsvt6r4afBwvOeEHt8jMqNZHvgHhPz8jnwJx247-BMSeohU8PmB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1088" y="1115616"/>
            <a:ext cx="1895475" cy="24193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077072" y="0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Doodle why humans...</a:t>
            </a:r>
            <a:endParaRPr lang="en-GB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005064" y="4211960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...might be important to God</a:t>
            </a:r>
            <a:endParaRPr lang="en-GB" sz="1400" dirty="0"/>
          </a:p>
        </p:txBody>
      </p:sp>
      <p:pic>
        <p:nvPicPr>
          <p:cNvPr id="9" name="Picture 2" descr="http://t1.gstatic.com/images?q=tbn:ANd9GcTsvt6r4afBwvOeEHt8jMqNZHvgHhPz8jnwJx247-BMSeohU8PmB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0728" y="5739879"/>
            <a:ext cx="1895475" cy="24193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36712" y="4624263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Doodle why humans...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764704" y="8836223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...might be important to God</a:t>
            </a:r>
            <a:endParaRPr lang="en-GB" sz="1400" dirty="0"/>
          </a:p>
        </p:txBody>
      </p:sp>
      <p:pic>
        <p:nvPicPr>
          <p:cNvPr id="12" name="Picture 2" descr="http://t1.gstatic.com/images?q=tbn:ANd9GcTsvt6r4afBwvOeEHt8jMqNZHvgHhPz8jnwJx247-BMSeohU8PmB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5104" y="5739879"/>
            <a:ext cx="1895475" cy="241935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221088" y="4624263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Doodle why humans...</a:t>
            </a:r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149080" y="8836223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...might be important to God</a:t>
            </a:r>
            <a:endParaRPr lang="en-GB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530" name="AutoShape 2" descr="data:image/jpeg;base64,/9j/4AAQSkZJRgABAQAAAQABAAD/2wCEAAkGBhQSEBUUERMVEhUUFxgZGRgXFRcWGhoZGhkZGBcYFhgcICYeGB0jGhYYHy8iJCcpLiwsFiIyNTAsNScrLCkBCQoKDgwOGg8PGjIkHyQ1LC0sKi0pLS8sLDQvMCksLzUvMjIsLyovLCwsNCwsLiwsLCwsLykuLCwsLCwpLCwsL//AABEIAOEA4QMBIgACEQEDEQH/xAAcAAEAAgIDAQAAAAAAAAAAAAAABgcEBQECAwj/xABGEAACAQMCAwYDBgMDCgYDAAABAgMABBESIQUGMQcTIkFRYTJxgRQjQlKRoWKCkjNDcggVF1NUk7GywdEkNERz0vAWY+H/xAAbAQEAAQUBAAAAAAAAAAAAAAAABQECAwQGB//EADMRAAIBAwIDBQgCAgMBAAAAAAABAgMEESExBRJBUWFxobETIjKBkcHR8BThBmIVkvFC/9oADAMBAAIRAxEAPwC8aUpQClKUApSlAKUpQHGa5qoO1Xjl9YXqTRcQ7uGZQiwqscjoQN27pwdSls+IbjOK1sXatxTu/D9jk1DKuY5Ub+jVj9fWsU60KbxJ4L405S2LrgvUcsEdXKNpbSwOlhuVbHQ4I2PrXtXy9ws30VxPKlwbYzku3cMQpcsW3Q9QCT19etSz/SjxgEf+TIUD8DjXjOSd/CT7YHpWP+XRzjmRf7Cp2F60qoYe2a8XKvYRSkfjScxKc+isrHbp1ra9l/Od5xG7u2naNYIljCRxqGCsxY/2vVmVVw3lkjAHnlhVhP4XkslCUd0WTSlKyFgpSlAKUpQClKUApSlAKUpQClKUApSlAKUpQClKUApSlAKgHaD2jG2cWtnpa5YZdmGpYEIyGYebn8K59ztjO8595rHD7J5vikOEhX80rZ0D5Ddj7KaoWa4aGJ5Zm72Z21OxO7yMfX0/4AGtW5rOmko/E9jNSp87y9luc3Nz3cjSzSSXNxMepGqRgBsAPwqMewH0riIXDkMxSJcjwY1kjz1Ntg49K6LGLdWlk+8lcgEqOrHAVF9Fzgfv7V2MNy2/exxfwiPXj5sTufltUPKXN7za8X9l2fL6G+ljTyX3NlWBNBPqJSVAM7KY9gPdgdWazUBwMnJxucYyfM48q7VqRly7ehnayYVvdFiYpVCvpzgHKsp2JU7HrsR5Vv8AkPmV+G3MUTSM1lK3dlGOe5d2yjqfy6jg5PRid8VHOMLpVZh8UJ1fNTs6/Uf8KccUNaydfg1fphh+4FbtCq6c4yjs9Gv36mvUgpRae62Pp2lYnCZy9vE7HLNGjE+5UE/uay66AixSlKAUpSgFKUoBSlKAUpSgFKUoBSlKAUpSgFKUoBSlKApTttsbxJ1umaKS2QqkEeoqwlcAElP7xjhiMHZR5Y3jMaEquvBYYJ221DzH1qTdtFrc/brV5J4zCZMQQAHVgIDNI+erZwBjOxHTfMRveKLGyoBrkcgKgwMknC6idlBPmah7+LnUjGK1N+2ajFtvQyppQqlmIAG5J6Cvfh3Bby6wYIBFGcESXBKBgdwVQeMj396k3L/Z4FZZb5xPIuCsYGIY2xv4f7wj1b0rccV4hepIwgs45owAQxuQjMcZI0Fdt9utVo2UY/Hq/IvnWb20K2vI5rWZor3u0JXWjoToZASGOWOcjbw4zXaORZEyp1K46jIyD+4qa8T4RHxm2QSxz2pilBKyRhXBCjWoz+Fgw8Q81G22KivMHJlwL2WGzDRwNG1wrachXAJMKHOBqk07eWv06qtlGTzDR+RSNZrfVGotJGjcQyHWCCY3PUgdUb1IB6+YrLu4Q8bKxwrKQT6DHX6da9L/AIFdwRpc3MEehR4ij6niDAAsw6aT54zpHWus0epSv5gRn5jH/WtGvCUJRclj8maDUk0i0OyHnpL2zWFpAbi3Ghh0LovhSVR5grjPofmKsCq/7IbS2k4fb3CwQC5jQwO6RqHBjOjDMNySoUk+erPnVgV0pEClKUApSlAKUpQClKUApSlAKUpQClKUApSlAKUpQClKUBBO1Ds4biv2bRIImhkOonP9k+nvNOBu40LgHAO+TUT4j2Vx8O4RfSTzmeV4s6io0hkb7llBOde+nOfxHA9bnqsOcOJjid5HZQ5a2tZdd3J+BpE+CAH8R1Z1Dy+lUeFqVSzobfhTu0ERkGHMaFgDnDFQW389814SWs/2tHWUC3ETK8WNzJnKuDj026jGPPO2xpWsbmBSlBVCpBO1i6DQRWqvh55QWAY5EahixIHVScDfbI9qhvFrgxWzsCQyqACPU4UH9TXp35mu55pmLS97JEuvClY422VUHTHn1/ck4HMFk8hQCYRxOyxyah4EDNtI3ngHGfTArQqtVK8afRefb+DJH3abl2l29lPKUVpZpNFJI32uGCR1Zsp3mjLOgIyC2rfPoKnGax+GQaIY0yG0Ii5HQ4UDI9jiol2rc7vwyyWSEIZZJFRA4LDGCzEgEZwBjr1YVM7EaTalRXkrmp5+FR3t73cOVd3IyqBFZgG3JxlQD1PWq0492/3EkrjhtsDFGCxeRHkYqOrlVIEa7jqT74zgV7gi9aVE+z3nqPiVoJRtJGFWYFdAEmgMxTc+DOcEnyqGc4f5QEUMhi4fELlgcGRiRHn0QDxSfPIHpmgLezXNUlyF2zX13cSRywxSBLeaRVijdXLxrqVR4mzqPhxjqRWLadu3EpZGji4ckjpnUiJO7Lg4OpRkjB23oC96VV3D+1S7jsbq64hYm37kxrEmmSMyO5YEfeb4HhJI8ietRCx7aOMXXeNa20DiMamVI3dlX1x3mph7gedAfQFcZqu+y3tXHFC8M0YiuI11YUnQ6ZAJXO6kEjIyeuQeuNZzB2q3KcdjsLZInj7yKN9QYsWbBfDBsLpDeh+E0xrgFr5pVd9r/aJNwuOD7MIzJMz57xSw0oBnABG+WFTXl6+aa0glkADywxOwAIAZ0VmAB3AyTQGwpSlAKUpQClKUApSlAYnF2kFvKYAGmEb92CcAyaToBPl4sVUXJfMllbWawyzCCZC3fJPlJO+J+8JB679D6AfKrorGueGxSHMkSOQMZZFY49Mke9WyjkujLleSveC862l3KYreXW4XX8DqCM4OCwGcbZ+fzxg9ofMq21q8SN/4iddESKSHy506xjcAb4PrgVv+c+T7ua7gnsZoIBHC8LGRWbSrMp1RqBpJAXocD/pBrfgEE9/GkDtei3kEt1eyeLvJUB7qCI50hBqyQueg32FWciWplVRvQmHLtzO0IFzAYHQKu8qS68KAXyvTJzsa2tK8rq6SNGeRlRFGSzEAAe5NYjPsU/zvwKCyvImLs8txPNMSQfCrHwIqjY5Zmyevh6VjXRSW4t7UliZp4QyLneNnAYEjcbZO3pmsfm3mua9u9UcSmKFg8OpAG0jIyW2bxnxafZfSrT7D+Gh7ee7cJrmmwB8TRrENKqSfhOWY4wNiD51ZKjz1YzfRf+FJc9Om8xaT20+pZPDrFIIY4YhpSJFRBknCqAqjJ3Ow6mqN/wAo3iJe4tLZdyqNJj3dgi/8h/Wpd2i9plzZcQt7O1hidp1jbVJrP9pI8YUKpXHwZzk9elQLibf5y5tVV8SRTKvtotxqf6Flb9a3cZaNLOMmw7Z+LG1srLhUJxiJDKB5hAFRfkXVmx6qKltpyhFwzl25RlHevayNM3mZGjIC59FJCgfXqTUF7SFEnNUCS/BrtF36aSyk/uTUz7e+aVg4f9lVh3t0RkZ3ESnUzH0BYBffLelUfw+JVaNLsIP2bWU78B4sLcMzvoVQuckAZkC+pKEjA6107FuauHWcjLeRiOd38Fw41Kq4A0E9YvFnxeedyMVOuRLuDgfA4Zb0mM3D94VClmJceABR6RqCc9N/Oor20vw64tLe8t8Jc3ByAFCNJF4gzyp7MAAx3Ocbjpc9H9EWrVFkpy1Y8It7q8tYwrdyzFy7SZABdQpYnYtjp129qrn/ACdeHarm6un6qixgnzaRtb/8g/qrB5t1HlTh3fOwbvToU/iX73QTnyEeMexFenJPYal9YxXMly8RlDHQI1YABmVTkkdQM/WqLRv6DdIuXnm6jj4dcSyIkgjiZ1DqrrrUfdnB2yH04qoewOOOBL6/uGCJEiprPlkl3+ZOEAHUk4862XbRYmw4NZ2kMpEQbQ43DSaV1AnG2nVliPUr6VF+T+yG/vraItOsFnIe9Cl2bJPh1iIeHVhRuSNsfKi6lXsjP7Ek73jF1dhe7hRJWPovePlV/QMf5a6dj8f23j014/RO9m3/ADSNpQf0u39NSztE5It7Dl6SGFmQRvG7HYtNJkIBJ02yQcDpo2FQfs57IF4lZtcy3DQASMoARWBVQpLZJGNyR/LRPyD9TL7a7g3nG4LVDnSsUQA/PK2T+zL+lfQtvCEUKowFAA+QGBXzL2N8EWbjaFMtHb95KCQASF8MZIGwOplP0r6dFNkg9zmlKUApSlAKUpQClKUApSoTzXzpJ3v2PhwD3WV7yQpqit0OSWkOcGTHRP19DZUqRpxc5vCXUGk7auZYWtXsUaR7h9LaYiuFAOQJ2OwU/l6nA6CoNyhzJewi3sYY7TxawrOJRuA0hLlT1wMZA8hWHxzl6Sxu3SWTvvtBaVZSMM5z94HH5gTn6/phW2v7SrRyNE0SllZcZDNlfMEEaQwI881HfzY1MSj8GM5/e86ajw63/wCOd1zNzencnnb6ak543zNxK1aFHSwd52KqqG4JwoyztkjCjbPzqEccFxJdIt3cG50oX06dKISdIAQbAnTnON8VtOHvLPfNLPKZjDCEBKquC5Y4wgA6Anp+L2rXXs3eXc7DBC6YwR/CMsPfDMRWKdy3Nxhsl6lnCbVVbqCms6+ib9TitpylzkeF3QkYn7POQkyZ2BPSZR+ZQN/Ue+K1MkgUEk4AGTUy5M7P1miNxeocyoyxxnbu43BGs/xsDnfoD69NN3kLNe2qPTbHV/u503+S3FCFt7KazJ/D3d/7ub7tP7LrjiN1Dd2dxHG8cap4y640u8iyI6BjnL+g6ZzWb2X9lP8AmwvNPIs1zINOVzpRScsFLYLEkDLEDpjHXOT2fcVlilfhtywke3jR4JAMGS3zoGsdNSHC+/0JqdYroaVWNWCnB5T2PNite1LslPEpEuLaRYp1UKdeoI6g5U5UEqwyd8HO3TFaflvsNma6Fzxe5W6ZSDoVpJNZGNPePIAdI/KBv64yKuOlZFoCuu1vs7uOKJbi2kiTuTIWEhdQdQUAgqrdNJ8vOoxyx/k8kSK/EZ1lC4+6i14YDYBpGCkLgAYCj0yKuymKLQFf9qXZw/EraCO2eOE25OlWBCFSAuMqCVwF2wDUQseyzj0SpGnE0jjQBQqXFwAqjyVe7A2HlV30oCtO1js2ueKfZvs80SiEOGEpdcltHiBVWyfD02qe8F4aLe2hhGMRRpHt/CoXP7VnYrjFO4EN7VOT5+JWSwW0kcZ71XbvCwBUBtsqrEbkHp5V34LyXJbcFNjHIomMMi95vp7yTUS3TJALYBxnAG1TClU6YBXPZJ2ZycLE73DxPJLpUd2WICLk9WVTkk+n4RViiuaVUClKUApSlAKUzUU5g7SbS1bu1Zrmb/VW471hvjxkHTHv+Yg+1UbSWWVSbeESrNRrmjtFsrAEXEy94MfdJh5NyPw52653I2FU9zTx3ikiJNdXTRRuyq8NuWiVFf8AMynLb4ByT161qE4fGFKhRhs6vMnOxyx3J3NaMr6klmGpr3lV2klGpF5epYfFOdry/wBrbVw+2PR9jcSDyIHSEHrnc9N968+zkCGW7tiW1d4Jl1HUWR1Cl9R3Y61Ofc1o+SuIF7cxSHMlu3dn1K9Y298rtn+GtgHMfFLKQZxJ3sDYPUMmtNvQMuSfYVv8b4fSr8JnOnulzZ8NTnLbiVeXEXRqvTVJLbtT78r1PXtctDotZuojlZCP/dUAH6FAP5vaoPwlcvK3kWCj+Ub/ALsR9KtbtB4b3/DbhQMsqd4vT4oyH2z02Uj5E1U/B5dNqHfYkO5x7ktn9MVw/CqnPZcvVPl+T971yehWl0/47t/9ubywbXgEmmGe4OAGd2BP5Il0jPtlWP1rQ8NQiJdXxN4jnrljqOf1rYcSzHw+3hGzTaA2CdxjvJDn38/8VYk6u2mOEZklZUQfxMcZ+QG/0qVjHd9r8o6fvgdFwTloxqXVTaK9dX9vqbvk7lv7dcEvvbW7DX1+8k6rHt5DZm+g86uOsDgfBo7W3SGIYVB182PVmY+ZJ3zUb565kdWWztH0zSDMjjGYYvMj0ds4Xb322NcjcVJ8SuVCnpFbZ6Lq34/hHJXl3Uvq7qy3ey7F0Rq+ZeaXPEIpuHoJXsS4lcnCyBgA9su3iOMnPQNjzq2+XeOx3trFcQ50SrkZ6g5IZT7hgR9Kp+0tVijVE2VB5/uSfXzJr27MOdBa3DwSFlsZ5SLaQjwLKd3RT5RsxONsZHuTXbcHkowdCCfLHZ+ufExV6UaMY5er/dC7KVwDXNTZrilKUApSlAKUpQClKUApSlAKUpQCuKqntL5cne9FxLbz3lokahFt5SskD6stIsYwXJwNx5emBWu5Vu3uVduH8YvAqaQyTxpOVyCVCmQbDAI2z8PXpVG8FyjnY9O2Tj8/22K0SWWGFoe8bQ3d942sjGoeJgFG4yOtQzlsrb3QVRpSddG2ca1yy59SQWGfapFzjySIbV7szTXNzEUdpZnyzIPA6AdFXDEgb9Mb1EbxC0eU2ZcOnXOpTqXp8sfWpihZ0uIcOrUUvf3T69q80TdhFKm2l70Xn+vVE8vLRZY2jcZVwQfr/wDc1B7Bm0aX+OMlG+anH7jB+tTbht8JoUlXo6hvlnqPocj6VF+OWvdXmQPBcjO3+tQeL+pcH6V5lZtpypPff5rfy9DF/ktqq9qq8P8A59GefDLvuLtHPwTDunPTBzmNj9cr5fFW452vVhhSTUFlimjkjG2olWGrA8xp1Z+VaTh/B5OJSG1tFEh27yQnEcQz8THzbI2AydvnVk8W5Fg4Zwq7nGq5uhbOn2iViXGpdH3e57sDVkY39Sa7axuZK0dCpHR5Sz2M4Slwx1a1O4b5XHzxt+PAjM/a3M6s0NqndkHQZJCGx5FlVSPfAP186h09vpsVRdgyoNxn4yMny/MTXWYaITj8KH26LXrxNlRIEZgBqG5IHwKf+uP1rl6NvSotKjHGvfrjxPUbrhdG0nSpx3klzZfa0vyeN538kiu0kbaFKqO70gZxnZT7AVk8vw3bX8SW4iM8iukbHOIjjMkuDsSIwQM7b9M1jycSiXrIv9QqT9lDpNxmEpIv3MMz+urIWPSPfDlv5a36EXOSjKPu6rboSXFqNpQsqkKM+qfLzZ1yumc7Eo5ph4nwqFphOvEIejGSHQ8JP94RH8cY8x1GR7mo5w6JUR5WlEplJlkmOAGJ3ztsFA6Dyq+nQEEEAg7EHcEehqi+dOSlsb+JcsOH3MmUjB8CXHURtncRkjUANs7Y2zWafCaU5JUUoZazhYycCrhW8ZVHHOE3puYMUD3+DvHaZ9w84HTH5Iz+pre31pEYGSVVEIXcdFVV3yMdMYzt0xWTI6opLEKqjJJwAAPXyAAqEcV4sbxiFYi2BwB074gnLHzCAjYeeN/bquS14TbYS/LPP6t1c8WuPazfLGPZ08P9v3REi5M7V5bVhHc95PYg6UmcZnjTGzOBvJH79cfpV1cO4lHPGssLrJG4yrKQQfr/ANK+cq9+VL26huWbhziNUJ75XLdw7n8BjH4sdWXGK5anxCLy6iwu3ojr7CvO4n7JRbf7ufR9KgfL/atFJKsF5E1lM+kIGYSRyEkKBHIvnk9CB86nlSEZKS5ovKJGUXF4ksMUpSri0UpSgFKUoBSlKAUpSgKo4zzfe3RkxKvCLSNmUTPpaWbDMhMZbAQZXy33GCelYnZrxG3lW4+yxSqokGZpm1vMxBJZm9Rg7ZOAwPmaxO0vk+FLlIoOHzsk+ZZrmOOe6ZcuxMcK5KRsSNz6MMCtP300F7btOpsre0t5biK2J8SooMUZlH4pZHPQ7gfM1jksmWDSLG4+YTazC4dY4mRlZmIwMgrtnYsD0HqKpjhE+uFTucZXJB30nAP1Az1Nb625cv0toIBBNP8AangvInCeCCXXmRJ9WVClMNvjruOoqzrrsY4bJMZTFIoYktGkzrGWJJ1aQcqd+ikD2qT4ZeOxqOWMprGDbt7z2M+bGdNipeBczR20TQvqdo2xEqjUzq+6qozuQcg/Spdw3s9uuJqj3gFlb6tQjKt9pOkkb6gBDkeYycHpVmcB5Ns7L/ytvHESACwGWIHq5yx/Wt1UL/Ct1XlXjHDbbS7PAtq31WpD2a0j2Gu4Fy/BZwrDbRrEijyG5P5mPVmPmTUU7Y7w/YY7det5PFEcddGdchHrsmD7NU8qrO0SfveL2sY3FtbyynAzhpmWMBvIbJkedSFGHPUjHtZD3lb2NCdTsT/og/MnK9vDbO8cZVg0YH3kh2MiKRgsQdiRuKx2tUkubZJFDqZHypGQcRORkfMCt5zi3/hdPm8kSj2PeK2T9FP61qbNS17bgfhMjn2XQU/cuKuv6cFxKhGC8Ul3kVwq4qz4RcVKs2372G22/hX3JDBy9bJnTbxDPX7tT/xFcWyJbcT4dKiLGDO0LaUAB75CgBwOpbAB+dbGtRzZCTaSMvxxYlQjAIaMhwQfYA10NzRi6Mkkcjw66nC7pznJvXG/boXnWn5r5Zjv7V4JcrnBV1+KN1OVdD5EH9QSPOs3hV8JoIpV3WWNHG2NnUMNvLY1l1y56afM/EeIXEjvZ3Q0GDwy9czFWIDDIH3Z0g7Dcn02rlEAAAGANgBV2c9cgRcRRTq7m4i/s5guogeaONtaH08vLzzTPFuXLi2mEXEE7iDJBnXJilxjCB/7rUM51YOxAqP4hGrVl7STyl5fIiJcMbmoUcKLfglnr++Gx4cPs3umITKQg4aXzbfdYT08sFvLyqX2dnHBGEQBEUf/ANLMT1PmSax7/i0VvGpJ6jCIm5bA2CD5efQVFb25lud5zpTyhU+H+c9ZD+1Rthwq74zPlpLlprq9v7Z39jZUeHx5KS5p9X+X08Nztxy+W9fAH3MTHS3nI+CCysOiDyx1Pyqe9lXO9y10LG5fv0MRaKUjDjRgFJDnxjSfi69Oudq7kuACEVWkdvhjjUs7f4VHlt+1WH2JcHikaS8eUNcrmPuMEG3UnfUGAJZsDxdMZHrjvLmxsuH2sbanrNdfXP2Rp8R9ko+88z7f3yRbtKUqFIMUpSgFKUoBSlKAUpSgFV1ztf8ADVvM8RsJmMQTF0bd3iwTkAuhJIVtsEHcnA9bFrjFAQZ+2Cyfw2az30p6Rw28oPkMsXVQoyeu9brlriF/KWN7aw2yEZQLMZHBJ+FwBp6eYPX9t/io3zFyPHfXEb3MsrQxAEW6tojZwxOuQjxN5DGdtPucgSWlKUAr5y56hV+NXzxs6FXiXUjFGDiJRJ09/avoi6m0IzYzpUnHrgZxXy9w2974PKzBpJZHkfH5nYk5Hl1+VS/B6MKtylPZJ6dvT+zfsKMKtXlmsrD0fUBJDPErTzSrln0yOXHhGxP1bY+Ve0l1Mt0xhkEZESjdA+QzMT16boKWgzct/DEuP5mOf+UV0VtVxMfyhE/QFj9ctWKNGFbj/skvdiu19n13Nx2VvOboci5G9Y9NvyjL/wA73v8AtKf7hP8AvXS4v7yRGRrhCrqVI7hRswwdwcjY0pXavh1u+j/7S/JkX+PcMTyqEfoXb2T3xl4Pak5yqGPf/wDU7Rj6YQVLqrnsNvCbCWE/+nuJFXbor4kAz57u3X1qxq87nFwk4voQUo8smn0FY99YRzRtHMiyIwwyuoZSOu4Ox3rIpVhaVnx7sQt2PeWDfY5ApGnBkibpsVJ1L06qffHrBeYuQryzMDXk0S28sgjeW3VmaMt8BYSYwCdtQ6foD9DVW3aNxY3U68MjwFXu7i7kJACwo4cIPPUxVTnbAx6nGxC6rUoOEJtLuZnp1qkFyxk0j05f5VgswRCpLt8UjnXI3+JvQZ6DFefGuWFmkE8UjW10g8E8ezf4ZB0kU9MHyrV8N7RUluFVomS3nd0t7gnwyumNYK9UBJ8JP188YHPvaDFD3ttDO0Nwihg6oHXWpz3LZ6Fh54wM7+daHvN5e5kcotFgch82yXQmgulRLq1cLIEzpdWGUlQHcKwzt7e4qWVAezHhFw2eIXTxFruCAKsSuAEUFgzavxHXuAMbbGp9WdGq+4UpShQUpSgFKUoBSlKAUpSgFKUoBSlKA0nO8xThl6ykqVtZyCDggiJ8EH1zVMWPKtrLbQl4UyYkOpcq2Sg3yuMnz3zU87buM6LFLVfjvJAmM4Pdph5SP0Vf56gMHOkSjEsU0OB5prX2GpM7/TyqE4s62IqjnOr0ev5JXhlW3jOUazWuMJmsHDUhu5Vi1YVIwdbFjqJZtifLSR9c1zwjlfv4e/E8kbSu7YGllA1FQCpG5wo3z5V5C/DLPcZOl3dgf4EGlMZ36LnB8zW85f4tbR2sSG4hBVAG+9X4ur9Tn4ia053N1RXtKUnz6Jtb6LXzwSNvGnOq86LXGuOunkYf/wCFSeV4/wDuoz+/nXePkg/3l1M3poCR/POAc1IxdJ+df6hWFc8x20eddxEMHBGsE59MDJrD/wA1xWouX2s2STo0IrMnp3yf5M/sotvsvFri3Rm7qa3WUBstlkcKTrPmNbf1D0FXHXzxDzlEL+zmhMg7udFkkKvGndSEK6uxxkDKtggjavocV0VlOc6MXUzzdc7nI3apqtL2bTXcKUpW2aoqG8d7LLa7unnkkuF74IJoo5dEcvdrpTWMathtsR0+dTKlAaDjvJFrdWf2R4gkS40d2FUxsOjR7YU9fLcEg5ya13K3ZdaWRkYBrl5SCz3AjkbbfAOkdTufcCphUY43yBFczmdp7uJ2VVIhuXiUhc48I+dAeHMvPIt7u3tYFE0kjgz4O0FvkB5ZCPgxkEattjnyzncrc4x37T9wj93BIIxKcd3Kd9RiIJyBgb/xCsBeyvh4gEHcnR3iSOdbFpWTVjvnzl1yxOnpvsBUos7JIY1jiRY0UYVUUKoHsBsKA96UpQClKUApSlAKUpQClKUApSlAK4Nc1COeeZ37xeH2bJ9pnVu8c+IW8OPFIyj8RzhQfXPpVlSpGnFzm8JasFY85cxpfcTlljcPDAohiOrIJ6yOo6AMds+YUVqrifu0Zj+EE/p0H1O1WEeyXh5ijR4SSiadYd1LHzZsHBOcn61C+aeUY7WeGCGeWRSDI6PpbQqlSmWAB8T6iP8ACa5WPEre8re634NdF3pvzwR9WwdeqnnfGncae4ttMEUJ31sA3y3d8e2xHyr3NjH/AKtP6F/7Vt+DcpLxG5IkLrFbodTIwU94+CijIOcKpJ/xD1qQHsmH+3T/ANEX/arK1/QpPknPEt3o+vh3YNjiVCdaouSWElggX+ZYP9Un6V7xWKLjTGox6KM/r1qbDsmH+3T/ANEX/au3+hiz85bon/3V/wDhWJ8WtutRv5P74I/+DVfxT9WV/wAXkQxOjOobSSAWGcjcbZ9RX0TyXxoXfD7acMGLxJrxnAkCgSLvvs4Yb+lQiz7LuHRrpNuJD5tIzMxPqTkfsBWVyG6WF/Pw/GiK4P2i1/L8IWeME75GgMB6Z6ecnwridvWqOjTznfVJZ8NWb9tb+wi45yWRSlK6I2RSlKAUpSgFKUoBSlKAUpSgFKUoBSlKAUpSgFKUoCE9qfOclhbxrb6RPcOUQsCwRVGp5MdGI8IAP5s74qm+CcVubN5Ht5VYytrk76MOXbqcuMPuST186u/tB5EXiUKASGGaEs0TjdQWADB1wcqQB032+YNG33DLq1laG7t5A648UaNJGwIyCGUHrv8AoemK0L2lKpHlwnHqsZOi4OuHTjKndr3ns28LHjnfxJTadq1wn9vaxyD1hcqfL8D5z5+e/tWmn4qLu5nuUBVJWUIGGDpjQR5I8skE4rQ3/EO7jLFJF22LROo1eQyQBWbYs3cqkEU8z6CV0wSHJxqz8IGMny9aho8OhSzKnTw3p123+WuC+/trG3qp208751TS7PubXlLng2iS4tWmMsrPrEqqCowiAAg7AL1963v+ltv9hf8A38f/AMai/KfI1/cNNAn2dWtiofvJCMFl1AYRWJOCd8Y2IqV23YtfMMyXNrGc9ESSQY9ctoIPXbHl19MtbgtKrUc5QTz15pfksjT4Q4KVSc+bqljfr0+5rp+1C9bHdwW8XrqaSU/TGkDH1zWul5y4i2xugmPyQRgn5k52qYRdhcm2viDeWoLboB7hSWJ+prScydl0EPELS3W6umE8c7PmSPUO6VSmnCAAEluoOce1ZYcHpQ2hFfLPrkuVxwenpGlKT73j0f2I7Jxa7Y5a9usnrpl0D6KoAH0rCmkkEguO/mM8XiSV5C7KR0xnbG24xvmplzX2bQR2U0lsZhLGmtdUzMMLu+3T4Q1bTlLsatLiztp5bi6kE0UUjp3qaCzICy5CagAxIxqztW1Ss+V80Gl4JIzT4lw6MXFW3R9n789yy+VuJNcWNtO+A00ETtjplkVjj6mtpXSGIKoVQFVQAABgADYAAdABXepQ5UUpSgFKUoBSlKAUpSgFKUoBSlKAUpSgFKUoBWu47x+CzhM1zIIo12ycnJPQKACWJ9BWxqAdp/JU929vcWuiV7Yt9zK2lGBGQynoJAwABOB77b0k2k2lkrFJvDOnEO3CwjXUq3Mqj4iluwC+Q1GQoNz0xmtXJ2xTztDFY2LLJcHMbXDjR3YGWciM6hgY/Xz89Bfy3QR45+HXiMysPBEbhcnK7OmxHQ+9Ro8LmdLNZbC/HcKySBbecZXTgYIAJ8SqfL61HQubhv36ePPo3p8yQnbUF8NTPl1W/wAiXczLxCWNxxLi0FpA5IeKOMEAMCAgJCu4IPRif2zWt5e59a2JtR3nE4ox91NEpU6FABRlYYOkDAwT5D2GPbcMiRgy8LviynIZrOZ2z5HU2ScVtBxSQf8AoOIfL7HLWGreV9oUW/HT9+pmp2tBayqpeGv79DCl5omTi0F1apc28M0kENwJgsayeIKuVJJGFYjPt7mrIuu2ThiEqs7TFQTiKKSTONsAhdPX3xuN6rTmPgt9cxLq4dcrBHIjS/AZGXJGlIgdTdc5HT2612XhzreW7Q2lykaRujEWk6hQwDrk6N98jHkTWRXVeMPfp66vTbT66sxytqE5+5U00Wvf9kTU9qF1eaf812LadTB5bsd2ilQcqFjYsTnAz5HbHmIdxrmC4t7xr+7uLGaVF7g2sUuGSMkMdBI1atQJwwPxHfoKxn5ekM8yPFe/ZSwlEaQXAVpXGHJ0JqONIOM4GTWdY8KihA7uyuQRk6jY3TNv18bRlv3pUvpJLlpye3TT6/0KdlFvWpFfPX6f2bb/AEoWrxEiK6LMvhj7g6nDDYqRlcddyfI7Gt52EXOeEiMoyGCeaMhuuciTcYGCO8xj2qLT38i4CWd9IT0C2kyj0AJdVxU77KuBTW1nIblO7kuLiWfuz1QPpAVsE74TP81X2darVb56fKu8svKVKmlyT5n3EzpSlSJHilKUApSlAKUpQClKUApSlAKUpQClKUApSlAK4pSgOormlKoUOa4NKVUqcVzSlAc0pSqA6muwpSqg5pSlAKUpQClKUApSlAKUpQClKUApSlAKUpQH/9k="/>
          <p:cNvSpPr>
            <a:spLocks noChangeAspect="1" noChangeArrowheads="1"/>
          </p:cNvSpPr>
          <p:nvPr/>
        </p:nvSpPr>
        <p:spPr bwMode="auto">
          <a:xfrm>
            <a:off x="63500" y="-703263"/>
            <a:ext cx="1438275" cy="14382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22532" name="Picture 4" descr="http://2.bp.blogspot.com/-5bJhAcsrYyA/Tj88oXseHcI/AAAAAAAASfE/jGRLcZXoKSk/s1600/bible_josep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27784"/>
            <a:ext cx="1586800" cy="193134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Lots of bad things happened to Joseph in the Bible (read Genesis 37-50 if you don’t know it)</a:t>
            </a:r>
            <a:endParaRPr lang="en-GB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1412776" y="3707904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Doodle all the bad things that happened to Joseph. What good came from this? What does it show about suffering?!</a:t>
            </a:r>
            <a:endParaRPr lang="en-GB" sz="1200" i="1" dirty="0"/>
          </a:p>
        </p:txBody>
      </p:sp>
      <p:pic>
        <p:nvPicPr>
          <p:cNvPr id="7" name="Picture 4" descr="http://2.bp.blogspot.com/-5bJhAcsrYyA/Tj88oXseHcI/AAAAAAAASfE/jGRLcZXoKSk/s1600/bible_josep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627784"/>
            <a:ext cx="1586800" cy="193134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429000" y="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Lots of bad things happened to Joseph in the Bible (read Genesis 37-50 if you don’t know it)</a:t>
            </a:r>
            <a:endParaRPr lang="en-GB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841776" y="3707904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Doodle all the bad things that happened to Joseph. What good came from this? What does it show about suffering?!</a:t>
            </a:r>
            <a:endParaRPr lang="en-GB" sz="1200" i="1" dirty="0"/>
          </a:p>
        </p:txBody>
      </p:sp>
      <p:pic>
        <p:nvPicPr>
          <p:cNvPr id="10" name="Picture 4" descr="http://2.bp.blogspot.com/-5bJhAcsrYyA/Tj88oXseHcI/AAAAAAAASfE/jGRLcZXoKSk/s1600/bible_josep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84" y="7212656"/>
            <a:ext cx="1586800" cy="193134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7384" y="4584872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Lots of bad things happened to Joseph in the Bible (read Genesis 37-50 if you don’t know it)</a:t>
            </a:r>
            <a:endParaRPr lang="en-GB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1440160" y="8292776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Doodle all the bad things that happened to Joseph. What good came from this? What does it show about suffering?!</a:t>
            </a:r>
            <a:endParaRPr lang="en-GB" sz="1200" i="1" dirty="0"/>
          </a:p>
        </p:txBody>
      </p:sp>
      <p:pic>
        <p:nvPicPr>
          <p:cNvPr id="13" name="Picture 4" descr="http://2.bp.blogspot.com/-5bJhAcsrYyA/Tj88oXseHcI/AAAAAAAASfE/jGRLcZXoKSk/s1600/bible_josep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6384" y="7212656"/>
            <a:ext cx="1586800" cy="193134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456384" y="4584872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Lots of bad things happened to Joseph in the Bible (read Genesis 37-50 if you don’t know it)</a:t>
            </a:r>
            <a:endParaRPr lang="en-GB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869160" y="8292776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Doodle all the bad things that happened to Joseph. What good came from this? What does it show about suffering?!</a:t>
            </a:r>
            <a:endParaRPr lang="en-GB" sz="1200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3429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Doodle the things Christians might blame for suffering. Think about God, people and beings!</a:t>
            </a:r>
            <a:endParaRPr lang="en-GB" sz="14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12078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Circle who, or what, you think is mostly to blame!</a:t>
            </a:r>
            <a:endParaRPr lang="en-GB" sz="1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0"/>
            <a:ext cx="3429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Doodle the things Christians might blame for suffering. Think about God, people and beings!</a:t>
            </a:r>
            <a:endParaRPr lang="en-GB" sz="1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412078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Circle who, or what, you think is mostly to blame!</a:t>
            </a:r>
            <a:endParaRPr lang="en-GB" sz="1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429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Doodle the things Christians might blame for suffering. Think about God, people and beings!</a:t>
            </a:r>
            <a:endParaRPr lang="en-GB" sz="1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869278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Circle who, or what, you think is mostly to blame!</a:t>
            </a:r>
            <a:endParaRPr lang="en-GB" sz="14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429000" y="4572000"/>
            <a:ext cx="3429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Doodle the things Christians might blame for suffering. Think about God, people and beings!</a:t>
            </a:r>
            <a:endParaRPr lang="en-GB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869278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Circle who, or what, you think is mostly to blame!</a:t>
            </a:r>
            <a:endParaRPr lang="en-GB" sz="1400" i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/>
              <a:t>Doodle something to show how evolution, Charles Darwin’s theory works...</a:t>
            </a:r>
            <a:endParaRPr lang="en-GB" sz="14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4624" y="4211960"/>
            <a:ext cx="342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Can you fit God in anywhere?!</a:t>
            </a:r>
            <a:endParaRPr lang="en-GB" sz="1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384376" y="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/>
              <a:t>Doodle something to show how evolution, Charles Darwin’s theory works...</a:t>
            </a:r>
            <a:endParaRPr lang="en-GB" sz="1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4211960"/>
            <a:ext cx="342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Can you fit God in anywhere?!</a:t>
            </a:r>
            <a:endParaRPr lang="en-GB" sz="1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62426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/>
              <a:t>Doodle something to show how evolution, Charles Darwin’s theory works...</a:t>
            </a:r>
            <a:endParaRPr lang="en-GB" sz="1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4624" y="8836223"/>
            <a:ext cx="342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Can you fit God in anywhere?!</a:t>
            </a:r>
            <a:endParaRPr lang="en-GB" sz="14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384376" y="45720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/>
              <a:t>Doodle something to show how evolution, Charles Darwin’s theory works...</a:t>
            </a:r>
            <a:endParaRPr lang="en-GB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8783960"/>
            <a:ext cx="342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Can you fit God in anywhere?!</a:t>
            </a:r>
            <a:endParaRPr lang="en-GB" sz="1400" i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Christians feel that life is sacred...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13995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Doodle things a Christians would not do if they think this</a:t>
            </a:r>
            <a:endParaRPr lang="en-GB" sz="1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Christians feel that life is sacred...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413995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Doodle things a Christians would not do if they think this</a:t>
            </a:r>
            <a:endParaRPr lang="en-GB" sz="1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Christians feel that life is sacred...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0" y="862078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Doodle things a Christians would not do if they think this</a:t>
            </a:r>
            <a:endParaRPr lang="en-GB" sz="14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429000" y="4572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Christians feel that life is sacred...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862078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Doodle things a Christians would not do if they think this</a:t>
            </a:r>
            <a:endParaRPr lang="en-GB" sz="1400" i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530" name="AutoShape 2" descr="data:image/jpeg;base64,/9j/4AAQSkZJRgABAQAAAQABAAD/2wCEAAkGBhQSEBUUERMVEhUUFxgZGRgXFRcWGhoZGhkZGBcYFhgcICYeGB0jGhYYHy8iJCcpLiwsFiIyNTAsNScrLCkBCQoKDgwOGg8PGjIkHyQ1LC0sKi0pLS8sLDQvMCksLzUvMjIsLyovLCwsNCwsLiwsLCwsLykuLCwsLCwpLCwsL//AABEIAOEA4QMBIgACEQEDEQH/xAAcAAEAAgIDAQAAAAAAAAAAAAAABgcEBQECAwj/xABGEAACAQMCAwYDBgMDCgYDAAABAgMABBESIQUGMQcTIkFRYTJxgRQjQlKRoWKCkjNDcggVF1NUk7GywdEkNERz0vAWY+H/xAAbAQEAAQUBAAAAAAAAAAAAAAAABQECAwQGB//EADMRAAIBAwIDBQgCAgMBAAAAAAABAgMEESExBRJBUWFxobETIjKBkcHR8BThBmIVkvFC/9oADAMBAAIRAxEAPwC8aUpQClKUApSlAKUpQHGa5qoO1Xjl9YXqTRcQ7uGZQiwqscjoQN27pwdSls+IbjOK1sXatxTu/D9jk1DKuY5Ub+jVj9fWsU60KbxJ4L405S2LrgvUcsEdXKNpbSwOlhuVbHQ4I2PrXtXy9ws30VxPKlwbYzku3cMQpcsW3Q9QCT19etSz/SjxgEf+TIUD8DjXjOSd/CT7YHpWP+XRzjmRf7Cp2F60qoYe2a8XKvYRSkfjScxKc+isrHbp1ra9l/Od5xG7u2naNYIljCRxqGCsxY/2vVmVVw3lkjAHnlhVhP4XkslCUd0WTSlKyFgpSlAKUpQClKUApSlAKUpQClKUApSlAKUpQClKUApSlAKgHaD2jG2cWtnpa5YZdmGpYEIyGYebn8K59ztjO8595rHD7J5vikOEhX80rZ0D5Ddj7KaoWa4aGJ5Zm72Z21OxO7yMfX0/4AGtW5rOmko/E9jNSp87y9luc3Nz3cjSzSSXNxMepGqRgBsAPwqMewH0riIXDkMxSJcjwY1kjz1Ntg49K6LGLdWlk+8lcgEqOrHAVF9Fzgfv7V2MNy2/exxfwiPXj5sTufltUPKXN7za8X9l2fL6G+ljTyX3NlWBNBPqJSVAM7KY9gPdgdWazUBwMnJxucYyfM48q7VqRly7ehnayYVvdFiYpVCvpzgHKsp2JU7HrsR5Vv8AkPmV+G3MUTSM1lK3dlGOe5d2yjqfy6jg5PRid8VHOMLpVZh8UJ1fNTs6/Uf8KccUNaydfg1fphh+4FbtCq6c4yjs9Gv36mvUgpRae62Pp2lYnCZy9vE7HLNGjE+5UE/uay66AixSlKAUpSgFKUoBSlKAUpSgFKUoBSlKAUpSgFKUoBSlKApTttsbxJ1umaKS2QqkEeoqwlcAElP7xjhiMHZR5Y3jMaEquvBYYJ221DzH1qTdtFrc/brV5J4zCZMQQAHVgIDNI+erZwBjOxHTfMRveKLGyoBrkcgKgwMknC6idlBPmah7+LnUjGK1N+2ajFtvQyppQqlmIAG5J6Cvfh3Bby6wYIBFGcESXBKBgdwVQeMj396k3L/Z4FZZb5xPIuCsYGIY2xv4f7wj1b0rccV4hepIwgs45owAQxuQjMcZI0Fdt9utVo2UY/Hq/IvnWb20K2vI5rWZor3u0JXWjoToZASGOWOcjbw4zXaORZEyp1K46jIyD+4qa8T4RHxm2QSxz2pilBKyRhXBCjWoz+Fgw8Q81G22KivMHJlwL2WGzDRwNG1wrachXAJMKHOBqk07eWv06qtlGTzDR+RSNZrfVGotJGjcQyHWCCY3PUgdUb1IB6+YrLu4Q8bKxwrKQT6DHX6da9L/AIFdwRpc3MEehR4ij6niDAAsw6aT54zpHWus0epSv5gRn5jH/WtGvCUJRclj8maDUk0i0OyHnpL2zWFpAbi3Ghh0LovhSVR5grjPofmKsCq/7IbS2k4fb3CwQC5jQwO6RqHBjOjDMNySoUk+erPnVgV0pEClKUApSlAKUpQClKUApSlAKUpQClKUApSlAKUpQClKUBBO1Ds4biv2bRIImhkOonP9k+nvNOBu40LgHAO+TUT4j2Vx8O4RfSTzmeV4s6io0hkb7llBOde+nOfxHA9bnqsOcOJjid5HZQ5a2tZdd3J+BpE+CAH8R1Z1Dy+lUeFqVSzobfhTu0ERkGHMaFgDnDFQW389814SWs/2tHWUC3ETK8WNzJnKuDj026jGPPO2xpWsbmBSlBVCpBO1i6DQRWqvh55QWAY5EahixIHVScDfbI9qhvFrgxWzsCQyqACPU4UH9TXp35mu55pmLS97JEuvClY422VUHTHn1/ck4HMFk8hQCYRxOyxyah4EDNtI3ngHGfTArQqtVK8afRefb+DJH3abl2l29lPKUVpZpNFJI32uGCR1Zsp3mjLOgIyC2rfPoKnGax+GQaIY0yG0Ii5HQ4UDI9jiol2rc7vwyyWSEIZZJFRA4LDGCzEgEZwBjr1YVM7EaTalRXkrmp5+FR3t73cOVd3IyqBFZgG3JxlQD1PWq0492/3EkrjhtsDFGCxeRHkYqOrlVIEa7jqT74zgV7gi9aVE+z3nqPiVoJRtJGFWYFdAEmgMxTc+DOcEnyqGc4f5QEUMhi4fELlgcGRiRHn0QDxSfPIHpmgLezXNUlyF2zX13cSRywxSBLeaRVijdXLxrqVR4mzqPhxjqRWLadu3EpZGji4ckjpnUiJO7Lg4OpRkjB23oC96VV3D+1S7jsbq64hYm37kxrEmmSMyO5YEfeb4HhJI8ietRCx7aOMXXeNa20DiMamVI3dlX1x3mph7gedAfQFcZqu+y3tXHFC8M0YiuI11YUnQ6ZAJXO6kEjIyeuQeuNZzB2q3KcdjsLZInj7yKN9QYsWbBfDBsLpDeh+E0xrgFr5pVd9r/aJNwuOD7MIzJMz57xSw0oBnABG+WFTXl6+aa0glkADywxOwAIAZ0VmAB3AyTQGwpSlAKUpQClKUApSlAYnF2kFvKYAGmEb92CcAyaToBPl4sVUXJfMllbWawyzCCZC3fJPlJO+J+8JB679D6AfKrorGueGxSHMkSOQMZZFY49Mke9WyjkujLleSveC862l3KYreXW4XX8DqCM4OCwGcbZ+fzxg9ofMq21q8SN/4iddESKSHy506xjcAb4PrgVv+c+T7ua7gnsZoIBHC8LGRWbSrMp1RqBpJAXocD/pBrfgEE9/GkDtei3kEt1eyeLvJUB7qCI50hBqyQueg32FWciWplVRvQmHLtzO0IFzAYHQKu8qS68KAXyvTJzsa2tK8rq6SNGeRlRFGSzEAAe5NYjPsU/zvwKCyvImLs8txPNMSQfCrHwIqjY5Zmyevh6VjXRSW4t7UliZp4QyLneNnAYEjcbZO3pmsfm3mua9u9UcSmKFg8OpAG0jIyW2bxnxafZfSrT7D+Gh7ee7cJrmmwB8TRrENKqSfhOWY4wNiD51ZKjz1YzfRf+FJc9Om8xaT20+pZPDrFIIY4YhpSJFRBknCqAqjJ3Ow6mqN/wAo3iJe4tLZdyqNJj3dgi/8h/Wpd2i9plzZcQt7O1hidp1jbVJrP9pI8YUKpXHwZzk9elQLibf5y5tVV8SRTKvtotxqf6Flb9a3cZaNLOMmw7Z+LG1srLhUJxiJDKB5hAFRfkXVmx6qKltpyhFwzl25RlHevayNM3mZGjIC59FJCgfXqTUF7SFEnNUCS/BrtF36aSyk/uTUz7e+aVg4f9lVh3t0RkZ3ESnUzH0BYBffLelUfw+JVaNLsIP2bWU78B4sLcMzvoVQuckAZkC+pKEjA6107FuauHWcjLeRiOd38Fw41Kq4A0E9YvFnxeedyMVOuRLuDgfA4Zb0mM3D94VClmJceABR6RqCc9N/Oor20vw64tLe8t8Jc3ByAFCNJF4gzyp7MAAx3Ocbjpc9H9EWrVFkpy1Y8It7q8tYwrdyzFy7SZABdQpYnYtjp129qrn/ACdeHarm6un6qixgnzaRtb/8g/qrB5t1HlTh3fOwbvToU/iX73QTnyEeMexFenJPYal9YxXMly8RlDHQI1YABmVTkkdQM/WqLRv6DdIuXnm6jj4dcSyIkgjiZ1DqrrrUfdnB2yH04qoewOOOBL6/uGCJEiprPlkl3+ZOEAHUk4862XbRYmw4NZ2kMpEQbQ43DSaV1AnG2nVliPUr6VF+T+yG/vraItOsFnIe9Cl2bJPh1iIeHVhRuSNsfKi6lXsjP7Ek73jF1dhe7hRJWPovePlV/QMf5a6dj8f23j014/RO9m3/ADSNpQf0u39NSztE5It7Dl6SGFmQRvG7HYtNJkIBJ02yQcDpo2FQfs57IF4lZtcy3DQASMoARWBVQpLZJGNyR/LRPyD9TL7a7g3nG4LVDnSsUQA/PK2T+zL+lfQtvCEUKowFAA+QGBXzL2N8EWbjaFMtHb95KCQASF8MZIGwOplP0r6dFNkg9zmlKUApSlAKUpQClKUApSoTzXzpJ3v2PhwD3WV7yQpqit0OSWkOcGTHRP19DZUqRpxc5vCXUGk7auZYWtXsUaR7h9LaYiuFAOQJ2OwU/l6nA6CoNyhzJewi3sYY7TxawrOJRuA0hLlT1wMZA8hWHxzl6Sxu3SWTvvtBaVZSMM5z94HH5gTn6/phW2v7SrRyNE0SllZcZDNlfMEEaQwI881HfzY1MSj8GM5/e86ajw63/wCOd1zNzencnnb6ak543zNxK1aFHSwd52KqqG4JwoyztkjCjbPzqEccFxJdIt3cG50oX06dKISdIAQbAnTnON8VtOHvLPfNLPKZjDCEBKquC5Y4wgA6Anp+L2rXXs3eXc7DBC6YwR/CMsPfDMRWKdy3Nxhsl6lnCbVVbqCms6+ib9TitpylzkeF3QkYn7POQkyZ2BPSZR+ZQN/Ue+K1MkgUEk4AGTUy5M7P1miNxeocyoyxxnbu43BGs/xsDnfoD69NN3kLNe2qPTbHV/u503+S3FCFt7KazJ/D3d/7ub7tP7LrjiN1Dd2dxHG8cap4y640u8iyI6BjnL+g6ZzWb2X9lP8AmwvNPIs1zINOVzpRScsFLYLEkDLEDpjHXOT2fcVlilfhtywke3jR4JAMGS3zoGsdNSHC+/0JqdYroaVWNWCnB5T2PNite1LslPEpEuLaRYp1UKdeoI6g5U5UEqwyd8HO3TFaflvsNma6Fzxe5W6ZSDoVpJNZGNPePIAdI/KBv64yKuOlZFoCuu1vs7uOKJbi2kiTuTIWEhdQdQUAgqrdNJ8vOoxyx/k8kSK/EZ1lC4+6i14YDYBpGCkLgAYCj0yKuymKLQFf9qXZw/EraCO2eOE25OlWBCFSAuMqCVwF2wDUQseyzj0SpGnE0jjQBQqXFwAqjyVe7A2HlV30oCtO1js2ueKfZvs80SiEOGEpdcltHiBVWyfD02qe8F4aLe2hhGMRRpHt/CoXP7VnYrjFO4EN7VOT5+JWSwW0kcZ71XbvCwBUBtsqrEbkHp5V34LyXJbcFNjHIomMMi95vp7yTUS3TJALYBxnAG1TClU6YBXPZJ2ZycLE73DxPJLpUd2WICLk9WVTkk+n4RViiuaVUClKUApSlAKUzUU5g7SbS1bu1Zrmb/VW471hvjxkHTHv+Yg+1UbSWWVSbeESrNRrmjtFsrAEXEy94MfdJh5NyPw52653I2FU9zTx3ikiJNdXTRRuyq8NuWiVFf8AMynLb4ByT161qE4fGFKhRhs6vMnOxyx3J3NaMr6klmGpr3lV2klGpF5epYfFOdry/wBrbVw+2PR9jcSDyIHSEHrnc9N968+zkCGW7tiW1d4Jl1HUWR1Cl9R3Y61Ofc1o+SuIF7cxSHMlu3dn1K9Y298rtn+GtgHMfFLKQZxJ3sDYPUMmtNvQMuSfYVv8b4fSr8JnOnulzZ8NTnLbiVeXEXRqvTVJLbtT78r1PXtctDotZuojlZCP/dUAH6FAP5vaoPwlcvK3kWCj+Ub/ALsR9KtbtB4b3/DbhQMsqd4vT4oyH2z02Uj5E1U/B5dNqHfYkO5x7ktn9MVw/CqnPZcvVPl+T971yehWl0/47t/9ubywbXgEmmGe4OAGd2BP5Il0jPtlWP1rQ8NQiJdXxN4jnrljqOf1rYcSzHw+3hGzTaA2CdxjvJDn38/8VYk6u2mOEZklZUQfxMcZ+QG/0qVjHd9r8o6fvgdFwTloxqXVTaK9dX9vqbvk7lv7dcEvvbW7DX1+8k6rHt5DZm+g86uOsDgfBo7W3SGIYVB182PVmY+ZJ3zUb565kdWWztH0zSDMjjGYYvMj0ds4Xb322NcjcVJ8SuVCnpFbZ6Lq34/hHJXl3Uvq7qy3ey7F0Rq+ZeaXPEIpuHoJXsS4lcnCyBgA9su3iOMnPQNjzq2+XeOx3trFcQ50SrkZ6g5IZT7hgR9Kp+0tVijVE2VB5/uSfXzJr27MOdBa3DwSFlsZ5SLaQjwLKd3RT5RsxONsZHuTXbcHkowdCCfLHZ+ufExV6UaMY5er/dC7KVwDXNTZrilKUApSlAKUpQClKUApSlAKUpQCuKqntL5cne9FxLbz3lokahFt5SskD6stIsYwXJwNx5emBWu5Vu3uVduH8YvAqaQyTxpOVyCVCmQbDAI2z8PXpVG8FyjnY9O2Tj8/22K0SWWGFoe8bQ3d942sjGoeJgFG4yOtQzlsrb3QVRpSddG2ca1yy59SQWGfapFzjySIbV7szTXNzEUdpZnyzIPA6AdFXDEgb9Mb1EbxC0eU2ZcOnXOpTqXp8sfWpihZ0uIcOrUUvf3T69q80TdhFKm2l70Xn+vVE8vLRZY2jcZVwQfr/wDc1B7Bm0aX+OMlG+anH7jB+tTbht8JoUlXo6hvlnqPocj6VF+OWvdXmQPBcjO3+tQeL+pcH6V5lZtpypPff5rfy9DF/ktqq9qq8P8A59GefDLvuLtHPwTDunPTBzmNj9cr5fFW452vVhhSTUFlimjkjG2olWGrA8xp1Z+VaTh/B5OJSG1tFEh27yQnEcQz8THzbI2AydvnVk8W5Fg4Zwq7nGq5uhbOn2iViXGpdH3e57sDVkY39Sa7axuZK0dCpHR5Sz2M4Slwx1a1O4b5XHzxt+PAjM/a3M6s0NqndkHQZJCGx5FlVSPfAP186h09vpsVRdgyoNxn4yMny/MTXWYaITj8KH26LXrxNlRIEZgBqG5IHwKf+uP1rl6NvSotKjHGvfrjxPUbrhdG0nSpx3klzZfa0vyeN538kiu0kbaFKqO70gZxnZT7AVk8vw3bX8SW4iM8iukbHOIjjMkuDsSIwQM7b9M1jycSiXrIv9QqT9lDpNxmEpIv3MMz+urIWPSPfDlv5a36EXOSjKPu6rboSXFqNpQsqkKM+qfLzZ1yumc7Eo5ph4nwqFphOvEIejGSHQ8JP94RH8cY8x1GR7mo5w6JUR5WlEplJlkmOAGJ3ztsFA6Dyq+nQEEEAg7EHcEehqi+dOSlsb+JcsOH3MmUjB8CXHURtncRkjUANs7Y2zWafCaU5JUUoZazhYycCrhW8ZVHHOE3puYMUD3+DvHaZ9w84HTH5Iz+pre31pEYGSVVEIXcdFVV3yMdMYzt0xWTI6opLEKqjJJwAAPXyAAqEcV4sbxiFYi2BwB074gnLHzCAjYeeN/bquS14TbYS/LPP6t1c8WuPazfLGPZ08P9v3REi5M7V5bVhHc95PYg6UmcZnjTGzOBvJH79cfpV1cO4lHPGssLrJG4yrKQQfr/ANK+cq9+VL26huWbhziNUJ75XLdw7n8BjH4sdWXGK5anxCLy6iwu3ojr7CvO4n7JRbf7ufR9KgfL/atFJKsF5E1lM+kIGYSRyEkKBHIvnk9CB86nlSEZKS5ovKJGUXF4ksMUpSri0UpSgFKUoBSlKAUpSgKo4zzfe3RkxKvCLSNmUTPpaWbDMhMZbAQZXy33GCelYnZrxG3lW4+yxSqokGZpm1vMxBJZm9Rg7ZOAwPmaxO0vk+FLlIoOHzsk+ZZrmOOe6ZcuxMcK5KRsSNz6MMCtP300F7btOpsre0t5biK2J8SooMUZlH4pZHPQ7gfM1jksmWDSLG4+YTazC4dY4mRlZmIwMgrtnYsD0HqKpjhE+uFTucZXJB30nAP1Az1Nb625cv0toIBBNP8AangvInCeCCXXmRJ9WVClMNvjruOoqzrrsY4bJMZTFIoYktGkzrGWJJ1aQcqd+ikD2qT4ZeOxqOWMprGDbt7z2M+bGdNipeBczR20TQvqdo2xEqjUzq+6qozuQcg/Spdw3s9uuJqj3gFlb6tQjKt9pOkkb6gBDkeYycHpVmcB5Ns7L/ytvHESACwGWIHq5yx/Wt1UL/Ct1XlXjHDbbS7PAtq31WpD2a0j2Gu4Fy/BZwrDbRrEijyG5P5mPVmPmTUU7Y7w/YY7det5PFEcddGdchHrsmD7NU8qrO0SfveL2sY3FtbyynAzhpmWMBvIbJkedSFGHPUjHtZD3lb2NCdTsT/og/MnK9vDbO8cZVg0YH3kh2MiKRgsQdiRuKx2tUkubZJFDqZHypGQcRORkfMCt5zi3/hdPm8kSj2PeK2T9FP61qbNS17bgfhMjn2XQU/cuKuv6cFxKhGC8Ul3kVwq4qz4RcVKs2372G22/hX3JDBy9bJnTbxDPX7tT/xFcWyJbcT4dKiLGDO0LaUAB75CgBwOpbAB+dbGtRzZCTaSMvxxYlQjAIaMhwQfYA10NzRi6Mkkcjw66nC7pznJvXG/boXnWn5r5Zjv7V4JcrnBV1+KN1OVdD5EH9QSPOs3hV8JoIpV3WWNHG2NnUMNvLY1l1y56afM/EeIXEjvZ3Q0GDwy9czFWIDDIH3Z0g7Dcn02rlEAAAGANgBV2c9cgRcRRTq7m4i/s5guogeaONtaH08vLzzTPFuXLi2mEXEE7iDJBnXJilxjCB/7rUM51YOxAqP4hGrVl7STyl5fIiJcMbmoUcKLfglnr++Gx4cPs3umITKQg4aXzbfdYT08sFvLyqX2dnHBGEQBEUf/ANLMT1PmSax7/i0VvGpJ6jCIm5bA2CD5efQVFb25lud5zpTyhU+H+c9ZD+1Rthwq74zPlpLlprq9v7Z39jZUeHx5KS5p9X+X08Nztxy+W9fAH3MTHS3nI+CCysOiDyx1Pyqe9lXO9y10LG5fv0MRaKUjDjRgFJDnxjSfi69Oudq7kuACEVWkdvhjjUs7f4VHlt+1WH2JcHikaS8eUNcrmPuMEG3UnfUGAJZsDxdMZHrjvLmxsuH2sbanrNdfXP2Rp8R9ko+88z7f3yRbtKUqFIMUpSgFKUoBSlKAUpSgFV1ztf8ADVvM8RsJmMQTF0bd3iwTkAuhJIVtsEHcnA9bFrjFAQZ+2Cyfw2az30p6Rw28oPkMsXVQoyeu9brlriF/KWN7aw2yEZQLMZHBJ+FwBp6eYPX9t/io3zFyPHfXEb3MsrQxAEW6tojZwxOuQjxN5DGdtPucgSWlKUAr5y56hV+NXzxs6FXiXUjFGDiJRJ09/avoi6m0IzYzpUnHrgZxXy9w2974PKzBpJZHkfH5nYk5Hl1+VS/B6MKtylPZJ6dvT+zfsKMKtXlmsrD0fUBJDPErTzSrln0yOXHhGxP1bY+Ve0l1Mt0xhkEZESjdA+QzMT16boKWgzct/DEuP5mOf+UV0VtVxMfyhE/QFj9ctWKNGFbj/skvdiu19n13Nx2VvOboci5G9Y9NvyjL/wA73v8AtKf7hP8AvXS4v7yRGRrhCrqVI7hRswwdwcjY0pXavh1u+j/7S/JkX+PcMTyqEfoXb2T3xl4Pak5yqGPf/wDU7Rj6YQVLqrnsNvCbCWE/+nuJFXbor4kAz57u3X1qxq87nFwk4voQUo8smn0FY99YRzRtHMiyIwwyuoZSOu4Ox3rIpVhaVnx7sQt2PeWDfY5ApGnBkibpsVJ1L06qffHrBeYuQryzMDXk0S28sgjeW3VmaMt8BYSYwCdtQ6foD9DVW3aNxY3U68MjwFXu7i7kJACwo4cIPPUxVTnbAx6nGxC6rUoOEJtLuZnp1qkFyxk0j05f5VgswRCpLt8UjnXI3+JvQZ6DFefGuWFmkE8UjW10g8E8ezf4ZB0kU9MHyrV8N7RUluFVomS3nd0t7gnwyumNYK9UBJ8JP188YHPvaDFD3ttDO0Nwihg6oHXWpz3LZ6Fh54wM7+daHvN5e5kcotFgch82yXQmgulRLq1cLIEzpdWGUlQHcKwzt7e4qWVAezHhFw2eIXTxFruCAKsSuAEUFgzavxHXuAMbbGp9WdGq+4UpShQUpSgFKUoBSlKAUpSgFKUoBSlKA0nO8xThl6ykqVtZyCDggiJ8EH1zVMWPKtrLbQl4UyYkOpcq2Sg3yuMnz3zU87buM6LFLVfjvJAmM4Pdph5SP0Vf56gMHOkSjEsU0OB5prX2GpM7/TyqE4s62IqjnOr0ev5JXhlW3jOUazWuMJmsHDUhu5Vi1YVIwdbFjqJZtifLSR9c1zwjlfv4e/E8kbSu7YGllA1FQCpG5wo3z5V5C/DLPcZOl3dgf4EGlMZ36LnB8zW85f4tbR2sSG4hBVAG+9X4ur9Tn4ia053N1RXtKUnz6Jtb6LXzwSNvGnOq86LXGuOunkYf/wCFSeV4/wDuoz+/nXePkg/3l1M3poCR/POAc1IxdJ+df6hWFc8x20eddxEMHBGsE59MDJrD/wA1xWouX2s2STo0IrMnp3yf5M/sotvsvFri3Rm7qa3WUBstlkcKTrPmNbf1D0FXHXzxDzlEL+zmhMg7udFkkKvGndSEK6uxxkDKtggjavocV0VlOc6MXUzzdc7nI3apqtL2bTXcKUpW2aoqG8d7LLa7unnkkuF74IJoo5dEcvdrpTWMathtsR0+dTKlAaDjvJFrdWf2R4gkS40d2FUxsOjR7YU9fLcEg5ya13K3ZdaWRkYBrl5SCz3AjkbbfAOkdTufcCphUY43yBFczmdp7uJ2VVIhuXiUhc48I+dAeHMvPIt7u3tYFE0kjgz4O0FvkB5ZCPgxkEattjnyzncrc4x37T9wj93BIIxKcd3Kd9RiIJyBgb/xCsBeyvh4gEHcnR3iSOdbFpWTVjvnzl1yxOnpvsBUos7JIY1jiRY0UYVUUKoHsBsKA96UpQClKUApSlAKUpQClKUApSlAK4Nc1COeeZ37xeH2bJ9pnVu8c+IW8OPFIyj8RzhQfXPpVlSpGnFzm8JasFY85cxpfcTlljcPDAohiOrIJ6yOo6AMds+YUVqrifu0Zj+EE/p0H1O1WEeyXh5ijR4SSiadYd1LHzZsHBOcn61C+aeUY7WeGCGeWRSDI6PpbQqlSmWAB8T6iP8ACa5WPEre8re634NdF3pvzwR9WwdeqnnfGncae4ttMEUJ31sA3y3d8e2xHyr3NjH/AKtP6F/7Vt+DcpLxG5IkLrFbodTIwU94+CijIOcKpJ/xD1qQHsmH+3T/ANEX/arK1/QpPknPEt3o+vh3YNjiVCdaouSWElggX+ZYP9Un6V7xWKLjTGox6KM/r1qbDsmH+3T/ANEX/au3+hiz85bon/3V/wDhWJ8WtutRv5P74I/+DVfxT9WV/wAXkQxOjOobSSAWGcjcbZ9RX0TyXxoXfD7acMGLxJrxnAkCgSLvvs4Yb+lQiz7LuHRrpNuJD5tIzMxPqTkfsBWVyG6WF/Pw/GiK4P2i1/L8IWeME75GgMB6Z6ecnwridvWqOjTznfVJZ8NWb9tb+wi45yWRSlK6I2RSlKAUpSgFKUoBSlKAUpSgFKUoBSlKAUpSgFKUoCE9qfOclhbxrb6RPcOUQsCwRVGp5MdGI8IAP5s74qm+CcVubN5Ht5VYytrk76MOXbqcuMPuST186u/tB5EXiUKASGGaEs0TjdQWADB1wcqQB032+YNG33DLq1laG7t5A648UaNJGwIyCGUHrv8AoemK0L2lKpHlwnHqsZOi4OuHTjKndr3ns28LHjnfxJTadq1wn9vaxyD1hcqfL8D5z5+e/tWmn4qLu5nuUBVJWUIGGDpjQR5I8skE4rQ3/EO7jLFJF22LROo1eQyQBWbYs3cqkEU8z6CV0wSHJxqz8IGMny9aho8OhSzKnTw3p123+WuC+/trG3qp208751TS7PubXlLng2iS4tWmMsrPrEqqCowiAAg7AL1963v+ltv9hf8A38f/AMai/KfI1/cNNAn2dWtiofvJCMFl1AYRWJOCd8Y2IqV23YtfMMyXNrGc9ESSQY9ctoIPXbHl19MtbgtKrUc5QTz15pfksjT4Q4KVSc+bqljfr0+5rp+1C9bHdwW8XrqaSU/TGkDH1zWul5y4i2xugmPyQRgn5k52qYRdhcm2viDeWoLboB7hSWJ+prScydl0EPELS3W6umE8c7PmSPUO6VSmnCAAEluoOce1ZYcHpQ2hFfLPrkuVxwenpGlKT73j0f2I7Jxa7Y5a9usnrpl0D6KoAH0rCmkkEguO/mM8XiSV5C7KR0xnbG24xvmplzX2bQR2U0lsZhLGmtdUzMMLu+3T4Q1bTlLsatLiztp5bi6kE0UUjp3qaCzICy5CagAxIxqztW1Ss+V80Gl4JIzT4lw6MXFW3R9n789yy+VuJNcWNtO+A00ETtjplkVjj6mtpXSGIKoVQFVQAABgADYAAdABXepQ5UUpSgFKUoBSlKAUpSgFKUoBSlKAUpSgFKUoBWu47x+CzhM1zIIo12ycnJPQKACWJ9BWxqAdp/JU929vcWuiV7Yt9zK2lGBGQynoJAwABOB77b0k2k2lkrFJvDOnEO3CwjXUq3Mqj4iluwC+Q1GQoNz0xmtXJ2xTztDFY2LLJcHMbXDjR3YGWciM6hgY/Xz89Bfy3QR45+HXiMysPBEbhcnK7OmxHQ+9Ro8LmdLNZbC/HcKySBbecZXTgYIAJ8SqfL61HQubhv36ePPo3p8yQnbUF8NTPl1W/wAiXczLxCWNxxLi0FpA5IeKOMEAMCAgJCu4IPRif2zWt5e59a2JtR3nE4ox91NEpU6FABRlYYOkDAwT5D2GPbcMiRgy8LviynIZrOZ2z5HU2ScVtBxSQf8AoOIfL7HLWGreV9oUW/HT9+pmp2tBayqpeGv79DCl5omTi0F1apc28M0kENwJgsayeIKuVJJGFYjPt7mrIuu2ThiEqs7TFQTiKKSTONsAhdPX3xuN6rTmPgt9cxLq4dcrBHIjS/AZGXJGlIgdTdc5HT2612XhzreW7Q2lykaRujEWk6hQwDrk6N98jHkTWRXVeMPfp66vTbT66sxytqE5+5U00Wvf9kTU9qF1eaf812LadTB5bsd2ilQcqFjYsTnAz5HbHmIdxrmC4t7xr+7uLGaVF7g2sUuGSMkMdBI1atQJwwPxHfoKxn5ekM8yPFe/ZSwlEaQXAVpXGHJ0JqONIOM4GTWdY8KihA7uyuQRk6jY3TNv18bRlv3pUvpJLlpye3TT6/0KdlFvWpFfPX6f2bb/AEoWrxEiK6LMvhj7g6nDDYqRlcddyfI7Gt52EXOeEiMoyGCeaMhuuciTcYGCO8xj2qLT38i4CWd9IT0C2kyj0AJdVxU77KuBTW1nIblO7kuLiWfuz1QPpAVsE74TP81X2darVb56fKu8svKVKmlyT5n3EzpSlSJHilKUApSlAKUpQClKUApSlAKUpQClKUApSlAK4pSgOormlKoUOa4NKVUqcVzSlAc0pSqA6muwpSqg5pSlAKUpQClKUApSlAKUpQClKUApSlAKUpQH/9k="/>
          <p:cNvSpPr>
            <a:spLocks noChangeAspect="1" noChangeArrowheads="1"/>
          </p:cNvSpPr>
          <p:nvPr/>
        </p:nvSpPr>
        <p:spPr bwMode="auto">
          <a:xfrm>
            <a:off x="63500" y="-703263"/>
            <a:ext cx="1438275" cy="14382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Moses did lots of amazing things in Exodus in the Bible...</a:t>
            </a:r>
            <a:endParaRPr lang="en-GB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1412776" y="3563888"/>
            <a:ext cx="2088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Doodle all the amazing things that God allowed him to do (the miracles). Think about what this tells people who read the Bible about God!</a:t>
            </a:r>
            <a:endParaRPr lang="en-GB" sz="1200" i="1" dirty="0"/>
          </a:p>
        </p:txBody>
      </p:sp>
      <p:pic>
        <p:nvPicPr>
          <p:cNvPr id="58370" name="Picture 2" descr="http://1.bp.blogspot.com/_YHoM9fbo9Os/TTiOXRRbkqI/AAAAAAAAADQ/Ctc3SnXyhpY/s1600/bible_moses_red_se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75856"/>
            <a:ext cx="1563688" cy="1322331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3429000" y="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Moses did lots of amazing things in Exodus in the Bible...</a:t>
            </a:r>
            <a:endParaRPr lang="en-GB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841776" y="3563888"/>
            <a:ext cx="2088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Doodle all the amazing things that God allowed him to do (the miracles). Think about what this tells people who read the Bible about God!</a:t>
            </a:r>
            <a:endParaRPr lang="en-GB" sz="1200" i="1" dirty="0"/>
          </a:p>
        </p:txBody>
      </p:sp>
      <p:pic>
        <p:nvPicPr>
          <p:cNvPr id="19" name="Picture 2" descr="http://1.bp.blogspot.com/_YHoM9fbo9Os/TTiOXRRbkqI/AAAAAAAAADQ/Ctc3SnXyhpY/s1600/bible_moses_red_se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275856"/>
            <a:ext cx="1563688" cy="1322331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0" y="45720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Moses did lots of amazing things in Exodus in the Bible...</a:t>
            </a:r>
            <a:endParaRPr lang="en-GB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412776" y="8135888"/>
            <a:ext cx="2088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Doodle all the amazing things that God allowed him to do (the miracles). Think about what this tells people who read the Bible about God!</a:t>
            </a:r>
            <a:endParaRPr lang="en-GB" sz="1200" i="1" dirty="0"/>
          </a:p>
        </p:txBody>
      </p:sp>
      <p:pic>
        <p:nvPicPr>
          <p:cNvPr id="22" name="Picture 2" descr="http://1.bp.blogspot.com/_YHoM9fbo9Os/TTiOXRRbkqI/AAAAAAAAADQ/Ctc3SnXyhpY/s1600/bible_moses_red_se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47856"/>
            <a:ext cx="1563688" cy="1322331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3429000" y="45720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Moses did lots of amazing things in Exodus in the Bible...</a:t>
            </a:r>
            <a:endParaRPr lang="en-GB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4841776" y="8135888"/>
            <a:ext cx="2088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Doodle all the amazing things that God allowed him to do (the miracles). Think about what this tells people who read the Bible about God!</a:t>
            </a:r>
            <a:endParaRPr lang="en-GB" sz="1200" i="1" dirty="0"/>
          </a:p>
        </p:txBody>
      </p:sp>
      <p:pic>
        <p:nvPicPr>
          <p:cNvPr id="25" name="Picture 2" descr="http://1.bp.blogspot.com/_YHoM9fbo9Os/TTiOXRRbkqI/AAAAAAAAADQ/Ctc3SnXyhpY/s1600/bible_moses_red_se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7847856"/>
            <a:ext cx="1563688" cy="13223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any miracles that you know about from the Bible...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13995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What do they show Christians about God and how to live their life?</a:t>
            </a:r>
            <a:endParaRPr lang="en-GB" sz="1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any miracles that you know about from the Bible...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413995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What do they show Christians about God and how to live their life?</a:t>
            </a:r>
            <a:endParaRPr lang="en-GB" sz="1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51734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any miracles that you know about from the Bible...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0" y="865729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What do they show Christians about God and how to live their life?</a:t>
            </a:r>
            <a:endParaRPr lang="en-GB" sz="14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429000" y="451734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any miracles that you know about from the Bible...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865729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What do they show Christians about God and how to live their life?</a:t>
            </a:r>
            <a:endParaRPr lang="en-GB" sz="1400" i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something Christians might pray for...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13995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Why do Christians pray to God? What do they think will happen?</a:t>
            </a:r>
            <a:endParaRPr lang="en-GB" sz="1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something Christians might pray for...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413995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Why do Christians pray to God? What do they think will happen?</a:t>
            </a:r>
            <a:endParaRPr lang="en-GB" sz="14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499992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something Christians might pray for...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8639944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Why do Christians pray to God? What do they think will happen?</a:t>
            </a:r>
            <a:endParaRPr lang="en-GB" sz="14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499992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something Christians might pray for...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429000" y="8639944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Why do Christians pray to God? What do they think will happen?</a:t>
            </a:r>
            <a:endParaRPr lang="en-GB" sz="1400" i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when life begins in your opinion and add a reason why. (be respectful and sensible)..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when life begins in your opinion and add a reason why. (be respectful and sensible)..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5720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when life begins in your opinion and add a reason why. (be respectful and sensible)..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429000" y="45720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when life begins in your opinion and add a reason why. (be respectful and sensible)..</a:t>
            </a:r>
            <a:endParaRPr lang="en-GB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314" name="Picture 2" descr="http://t0.gstatic.com/images?q=tbn:ANd9GcT76Xh9SIpjz-n41Mf8FUp9LvvVhzasRDNMar9GnNAL3f9l-5A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2736" y="1619672"/>
            <a:ext cx="1440160" cy="144016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3429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Add to the image to complete the scene. Label the important parts and what they show Christians</a:t>
            </a:r>
            <a:endParaRPr lang="en-GB" sz="1400" i="1" dirty="0"/>
          </a:p>
        </p:txBody>
      </p:sp>
      <p:pic>
        <p:nvPicPr>
          <p:cNvPr id="5" name="Picture 2" descr="http://t0.gstatic.com/images?q=tbn:ANd9GcT76Xh9SIpjz-n41Mf8FUp9LvvVhzasRDNMar9GnNAL3f9l-5A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1736" y="1619672"/>
            <a:ext cx="1440160" cy="14401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429000" y="0"/>
            <a:ext cx="3429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Add to the image to complete the scene. Label the important parts and what they show Christians</a:t>
            </a:r>
            <a:endParaRPr lang="en-GB" sz="1400" i="1" dirty="0"/>
          </a:p>
        </p:txBody>
      </p:sp>
      <p:pic>
        <p:nvPicPr>
          <p:cNvPr id="7" name="Picture 2" descr="http://t0.gstatic.com/images?q=tbn:ANd9GcT76Xh9SIpjz-n41Mf8FUp9LvvVhzasRDNMar9GnNAL3f9l-5A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2736" y="6228184"/>
            <a:ext cx="1440160" cy="144016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4608512"/>
            <a:ext cx="3429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Add to the image to complete the scene. Label the important parts and what they show Christians</a:t>
            </a:r>
            <a:endParaRPr lang="en-GB" sz="1400" i="1" dirty="0"/>
          </a:p>
        </p:txBody>
      </p:sp>
      <p:pic>
        <p:nvPicPr>
          <p:cNvPr id="9" name="Picture 2" descr="http://t0.gstatic.com/images?q=tbn:ANd9GcT76Xh9SIpjz-n41Mf8FUp9LvvVhzasRDNMar9GnNAL3f9l-5A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1736" y="6228184"/>
            <a:ext cx="1440160" cy="144016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429000" y="4608512"/>
            <a:ext cx="3429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Add to the image to complete the scene. Label the important parts and what they show Christians</a:t>
            </a:r>
            <a:endParaRPr lang="en-GB" sz="1400" i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below how an atheist might think the world began...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429000" y="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below how an atheist might think the world began...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5720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below how an atheist might think the world began...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45720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Doodle below how an atheist might think the world began...</a:t>
            </a:r>
            <a:endParaRPr lang="en-GB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6672" y="1083672"/>
            <a:ext cx="25922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poor in spirit: for theirs is the kingdom of heaven.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they that mourn: for they shall be comforted.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meek: for they shall inherit the earth.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they which do hunger and thirst after righteousness: for they shall be filled.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merciful: for they shall obtain mercy.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pure in heart: for they shall see God.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peacemakers: for they shall be called the children of God.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they which are persecuted for righteousness' sake: for theirs is the kingdom of heaven. 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endParaRPr lang="en-GB" sz="1200" dirty="0">
              <a:latin typeface="Kokila" pitchFamily="34" charset="0"/>
              <a:cs typeface="Kokil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/>
              <a:t>Below is a section of the Bible called ‘The Beatitudes’ from Matthew. Doodle around it who the bible says is bless.</a:t>
            </a:r>
            <a:endParaRPr lang="en-GB" sz="1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05672" y="1083672"/>
            <a:ext cx="25922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poor in spirit: for theirs is the kingdom of heaven.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they that mourn: for they shall be comforted.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meek: for they shall inherit the earth.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they which do hunger and thirst after righteousness: for they shall be filled.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merciful: for they shall obtain mercy.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pure in heart: for they shall see God.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peacemakers: for they shall be called the children of God.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they which are persecuted for righteousness' sake: for theirs is the kingdom of heaven. 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endParaRPr lang="en-GB" sz="1200" dirty="0">
              <a:latin typeface="Kokila" pitchFamily="34" charset="0"/>
              <a:cs typeface="Kokil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9000" y="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/>
              <a:t>Below is a section of the Bible called ‘The Beatitudes’ from Matthew. Doodle around it who the bible says is bless.</a:t>
            </a:r>
            <a:endParaRPr lang="en-GB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6672" y="5655672"/>
            <a:ext cx="25922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poor in spirit: for theirs is the kingdom of heaven.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they that mourn: for they shall be comforted.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meek: for they shall inherit the earth.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they which do hunger and thirst after righteousness: for they shall be filled.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merciful: for they shall obtain mercy.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pure in heart: for they shall see God.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peacemakers: for they shall be called the children of God.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they which are persecuted for righteousness' sake: for theirs is the kingdom of heaven. 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endParaRPr lang="en-GB" sz="1200" dirty="0">
              <a:latin typeface="Kokila" pitchFamily="34" charset="0"/>
              <a:cs typeface="Kokil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5720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/>
              <a:t>Below is a section of the Bible called ‘The Beatitudes’ from Matthew. Doodle around it who the bible says is bless.</a:t>
            </a:r>
            <a:endParaRPr lang="en-GB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05672" y="5655672"/>
            <a:ext cx="25922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poor in spirit: for theirs is the kingdom of heaven.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they that mourn: for they shall be comforted.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meek: for they shall inherit the earth.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they which do hunger and thirst after righteousness: for they shall be filled.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merciful: for they shall obtain mercy.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pure in heart: for they shall see God.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 peacemakers: for they shall be called the children of God.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r>
              <a:rPr lang="en-GB" sz="1200" dirty="0" smtClean="0">
                <a:latin typeface="Kokila" pitchFamily="34" charset="0"/>
                <a:cs typeface="Kokila" pitchFamily="34" charset="0"/>
              </a:rPr>
              <a:t>Blessed are they which are persecuted for righteousness' sake: for theirs is the kingdom of heaven. </a:t>
            </a:r>
            <a:br>
              <a:rPr lang="en-GB" sz="1200" dirty="0" smtClean="0">
                <a:latin typeface="Kokila" pitchFamily="34" charset="0"/>
                <a:cs typeface="Kokila" pitchFamily="34" charset="0"/>
              </a:rPr>
            </a:br>
            <a:endParaRPr lang="en-GB" sz="1200" dirty="0">
              <a:latin typeface="Kokila" pitchFamily="34" charset="0"/>
              <a:cs typeface="Kokil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45720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/>
              <a:t>Below is a section of the Bible called ‘The Beatitudes’ from Matthew. Doodle around it who the bible says is bless.</a:t>
            </a:r>
            <a:endParaRPr lang="en-GB" sz="12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194" name="Picture 2" descr="http://www.watton.org/clipart/bible/bible11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56" y="1719391"/>
            <a:ext cx="2694415" cy="148445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34290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Doodle around the Bible any image you can to represent a story from it. Do you think the bible should be read literally or metaphorically? </a:t>
            </a:r>
            <a:endParaRPr lang="en-GB" sz="1300" dirty="0"/>
          </a:p>
        </p:txBody>
      </p:sp>
      <p:pic>
        <p:nvPicPr>
          <p:cNvPr id="7" name="Picture 2" descr="http://www.watton.org/clipart/bible/bible11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1656" y="1719391"/>
            <a:ext cx="2694415" cy="148445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429000" y="0"/>
            <a:ext cx="34290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Doodle around the Bible any image you can to represent a story from it. Do you think the bible should be read literally or metaphorically? </a:t>
            </a:r>
            <a:endParaRPr lang="en-GB" sz="1300" dirty="0"/>
          </a:p>
        </p:txBody>
      </p:sp>
      <p:pic>
        <p:nvPicPr>
          <p:cNvPr id="9" name="Picture 2" descr="http://www.watton.org/clipart/bible/bible11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56" y="6300192"/>
            <a:ext cx="2694415" cy="148445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4580801"/>
            <a:ext cx="34290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Doodle around the Bible any image you can to represent a story from it. Do you think the bible should be read literally or metaphorically? </a:t>
            </a:r>
            <a:endParaRPr lang="en-GB" sz="1300" dirty="0"/>
          </a:p>
        </p:txBody>
      </p:sp>
      <p:pic>
        <p:nvPicPr>
          <p:cNvPr id="11" name="Picture 2" descr="http://www.watton.org/clipart/bible/bible11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1656" y="6300192"/>
            <a:ext cx="2694415" cy="1484457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429000" y="4580801"/>
            <a:ext cx="34290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/>
              <a:t>Doodle around the Bible any image you can to represent a story from it. Do you think the bible should be read literally or metaphorically? </a:t>
            </a:r>
            <a:endParaRPr lang="en-GB" sz="13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0" name="Picture 2" descr="http://t2.gstatic.com/images?q=tbn:ANd9GcSv5YNYyNr6lzLih-_GVWcAHQo-OBSi9TLGO_4Od4iJCBUzOsT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043608"/>
            <a:ext cx="3444678" cy="280831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Doodle a T-shirt Charles Darwin might have worn about his views!</a:t>
            </a:r>
            <a:endParaRPr lang="en-GB" dirty="0"/>
          </a:p>
        </p:txBody>
      </p:sp>
      <p:pic>
        <p:nvPicPr>
          <p:cNvPr id="5" name="Picture 2" descr="http://t2.gstatic.com/images?q=tbn:ANd9GcSv5YNYyNr6lzLih-_GVWcAHQo-OBSi9TLGO_4Od4iJCBUzOsT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3322" y="1043608"/>
            <a:ext cx="3444678" cy="28083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413322" y="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Doodle a T-shirt Charles Darwin might have worn about his views!</a:t>
            </a:r>
            <a:endParaRPr lang="en-GB" dirty="0"/>
          </a:p>
        </p:txBody>
      </p:sp>
      <p:pic>
        <p:nvPicPr>
          <p:cNvPr id="9" name="Picture 2" descr="http://t2.gstatic.com/images?q=tbn:ANd9GcSv5YNYyNr6lzLih-_GVWcAHQo-OBSi9TLGO_4Od4iJCBUzOsT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384" y="5652120"/>
            <a:ext cx="3444678" cy="280831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7384" y="4608512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Doodle a T-shirt Charles Darwin might have worn about his views!</a:t>
            </a:r>
            <a:endParaRPr lang="en-GB" dirty="0"/>
          </a:p>
        </p:txBody>
      </p:sp>
      <p:pic>
        <p:nvPicPr>
          <p:cNvPr id="11" name="Picture 2" descr="http://t2.gstatic.com/images?q=tbn:ANd9GcSv5YNYyNr6lzLih-_GVWcAHQo-OBSi9TLGO_4Od4iJCBUzOsT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40706" y="5652120"/>
            <a:ext cx="3444678" cy="280831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440706" y="4608512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Doodle a T-shirt Charles Darwin might have worn about his views!</a:t>
            </a:r>
            <a:endParaRPr lang="en-GB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0" name="Picture 2" descr="http://t1.gstatic.com/images?q=tbn:ANd9GcQCljT54Ir1awDszGCFhd5mc-4xL-nLqteNB-B6cfpWVVYXdLoy2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763688"/>
            <a:ext cx="3417884" cy="27727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Add to the image to complete the scene. What does this story tell Christians about suffering (think about the people not on the boat!).</a:t>
            </a:r>
            <a:endParaRPr lang="en-GB" sz="1400" i="1" dirty="0"/>
          </a:p>
        </p:txBody>
      </p:sp>
      <p:pic>
        <p:nvPicPr>
          <p:cNvPr id="6" name="Picture 2" descr="http://t1.gstatic.com/images?q=tbn:ANd9GcQCljT54Ir1awDszGCFhd5mc-4xL-nLqteNB-B6cfpWVVYXdLoy2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40116" y="1763688"/>
            <a:ext cx="3417884" cy="277274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440116" y="0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Add to the image to complete the scene. What does this story tell Christians about suffering (think about the people not on the boat!).</a:t>
            </a:r>
            <a:endParaRPr lang="en-GB" sz="1400" i="1" dirty="0"/>
          </a:p>
        </p:txBody>
      </p:sp>
      <p:pic>
        <p:nvPicPr>
          <p:cNvPr id="8" name="Picture 2" descr="http://t1.gstatic.com/images?q=tbn:ANd9GcQCljT54Ir1awDszGCFhd5mc-4xL-nLqteNB-B6cfpWVVYXdLoy2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1116" y="6371258"/>
            <a:ext cx="3417884" cy="277274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-11116" y="4607570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Add to the image to complete the scene. What does this story tell Christians about suffering (think about the people not on the boat!).</a:t>
            </a:r>
            <a:endParaRPr lang="en-GB" sz="1400" i="1" dirty="0"/>
          </a:p>
        </p:txBody>
      </p:sp>
      <p:pic>
        <p:nvPicPr>
          <p:cNvPr id="10" name="Picture 2" descr="http://t1.gstatic.com/images?q=tbn:ANd9GcQCljT54Ir1awDszGCFhd5mc-4xL-nLqteNB-B6cfpWVVYXdLoy2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6371258"/>
            <a:ext cx="3417884" cy="277274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429000" y="4607570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Add to the image to complete the scene. What does this story tell Christians about suffering (think about the people not on the boat!).</a:t>
            </a:r>
            <a:endParaRPr lang="en-GB" sz="1400" i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http://images.all-free-download.com/images/graphicmedium/kattekrab_brick_wall_texture_clip_art_263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456384" cy="4572000"/>
          </a:xfrm>
          <a:prstGeom prst="rect">
            <a:avLst/>
          </a:prstGeom>
          <a:noFill/>
        </p:spPr>
      </p:pic>
      <p:pic>
        <p:nvPicPr>
          <p:cNvPr id="4" name="Picture 2" descr="http://images.all-free-download.com/images/graphicmedium/kattekrab_brick_wall_texture_clip_art_263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1616" y="0"/>
            <a:ext cx="3456384" cy="4572000"/>
          </a:xfrm>
          <a:prstGeom prst="rect">
            <a:avLst/>
          </a:prstGeom>
          <a:noFill/>
        </p:spPr>
      </p:pic>
      <p:pic>
        <p:nvPicPr>
          <p:cNvPr id="5" name="Picture 2" descr="http://images.all-free-download.com/images/graphicmedium/kattekrab_brick_wall_texture_clip_art_263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0"/>
            <a:ext cx="3456384" cy="4572000"/>
          </a:xfrm>
          <a:prstGeom prst="rect">
            <a:avLst/>
          </a:prstGeom>
          <a:noFill/>
        </p:spPr>
      </p:pic>
      <p:pic>
        <p:nvPicPr>
          <p:cNvPr id="6" name="Picture 2" descr="http://images.all-free-download.com/images/graphicmedium/kattekrab_brick_wall_texture_clip_art_263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1616" y="4572000"/>
            <a:ext cx="3456384" cy="4572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60848" y="3131840"/>
            <a:ext cx="12961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Add to the graffiti with other Christian descriptive words for God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301208" y="3131840"/>
            <a:ext cx="12961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Add to the graffiti with other Christian descriptive words for God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060848" y="7524328"/>
            <a:ext cx="12961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Add to the graffiti with other Christian descriptive words for God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301208" y="7524328"/>
            <a:ext cx="12961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Add to the graffiti with other Christian descriptive words for God</a:t>
            </a:r>
            <a:endParaRPr lang="en-GB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 rot="20948114">
            <a:off x="620688" y="1187624"/>
            <a:ext cx="226083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 rot="20948114">
            <a:off x="3877361" y="1462380"/>
            <a:ext cx="226083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 rot="20948114">
            <a:off x="637000" y="5566836"/>
            <a:ext cx="226083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 rot="20948114">
            <a:off x="3893673" y="5841592"/>
            <a:ext cx="226083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80" y="1763688"/>
            <a:ext cx="2518927" cy="1422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Extend the doodle below to show God’s powers</a:t>
            </a:r>
            <a:endParaRPr lang="en-GB" sz="12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7680" y="1763688"/>
            <a:ext cx="2518927" cy="1422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429000" y="0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Extend the doodle below to show God’s powers</a:t>
            </a:r>
            <a:endParaRPr lang="en-GB" sz="12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80" y="6372200"/>
            <a:ext cx="2518927" cy="1422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4608512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Extend the doodle below to show God’s powers</a:t>
            </a:r>
            <a:endParaRPr lang="en-GB" sz="12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7680" y="6372200"/>
            <a:ext cx="2518927" cy="1422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429000" y="4608512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Extend the doodle below to show God’s powers</a:t>
            </a:r>
            <a:endParaRPr lang="en-GB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04664" y="1619672"/>
            <a:ext cx="2664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Omni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12078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On this page doodle all the different omnis we use in RE</a:t>
            </a:r>
            <a:endParaRPr lang="en-GB" sz="1400" dirty="0"/>
          </a:p>
        </p:txBody>
      </p:sp>
      <p:sp>
        <p:nvSpPr>
          <p:cNvPr id="7" name="Rectangle 6"/>
          <p:cNvSpPr/>
          <p:nvPr/>
        </p:nvSpPr>
        <p:spPr>
          <a:xfrm>
            <a:off x="3833664" y="1691680"/>
            <a:ext cx="2664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Omni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4120788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On this page doodle all the different omnis we use in RE</a:t>
            </a:r>
            <a:endParaRPr lang="en-GB" sz="1400" dirty="0"/>
          </a:p>
        </p:txBody>
      </p:sp>
      <p:sp>
        <p:nvSpPr>
          <p:cNvPr id="13" name="Rectangle 12"/>
          <p:cNvSpPr/>
          <p:nvPr/>
        </p:nvSpPr>
        <p:spPr>
          <a:xfrm>
            <a:off x="404664" y="6119664"/>
            <a:ext cx="2664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Omni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862078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On this page doodle all the different omnis we use in RE</a:t>
            </a:r>
            <a:endParaRPr lang="en-GB" sz="1400" dirty="0"/>
          </a:p>
        </p:txBody>
      </p:sp>
      <p:sp>
        <p:nvSpPr>
          <p:cNvPr id="15" name="Rectangle 14"/>
          <p:cNvSpPr/>
          <p:nvPr/>
        </p:nvSpPr>
        <p:spPr>
          <a:xfrm>
            <a:off x="3833664" y="6191672"/>
            <a:ext cx="2664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Omni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29000" y="862078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On this page doodle all the different omnis we use in RE</a:t>
            </a:r>
            <a:endParaRPr lang="en-GB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04664" y="6228184"/>
            <a:ext cx="26642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Agape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5024" y="6261283"/>
            <a:ext cx="26642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Agape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388424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Agape means charitable love, like the kind Jesus preached about. Can you doodle what Christians would do in their life who think they should follow Jesus and show agape </a:t>
            </a:r>
            <a:endParaRPr lang="en-GB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8388424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Agape means charitable love, like the kind Jesus preached about. Can you doodle what Christians would do in their life who think they should follow Jesus and show agape </a:t>
            </a:r>
            <a:endParaRPr lang="en-GB" sz="1200" dirty="0"/>
          </a:p>
        </p:txBody>
      </p:sp>
      <p:sp>
        <p:nvSpPr>
          <p:cNvPr id="7" name="Rectangle 6"/>
          <p:cNvSpPr/>
          <p:nvPr/>
        </p:nvSpPr>
        <p:spPr>
          <a:xfrm>
            <a:off x="404664" y="1619672"/>
            <a:ext cx="26642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Agape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45024" y="1652771"/>
            <a:ext cx="26642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Agape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779912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Agape means charitable love, like the kind Jesus preached about. Can you doodle what Christians would do in their life who think they should follow Jesus and show agape </a:t>
            </a:r>
            <a:endParaRPr lang="en-GB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3779912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Agape means charitable love, like the kind Jesus preached about. Can you doodle what Christians would do in their life who think they should follow Jesus and show agape </a:t>
            </a:r>
            <a:endParaRPr lang="en-GB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6858000" cy="914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3429000"/>
              </a:tblGrid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7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836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THEIST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44824" y="1187624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AGNOSTIC</a:t>
            </a:r>
            <a:endParaRPr lang="en-GB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843808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ATHEIST</a:t>
            </a:r>
            <a:endParaRPr lang="en-GB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211960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something to represent the keywords!</a:t>
            </a:r>
            <a:endParaRPr lang="en-GB" sz="12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429000" y="0"/>
            <a:ext cx="836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THEIST</a:t>
            </a:r>
            <a:endParaRPr lang="en-GB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273824" y="1187624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AGNOSTIC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429000" y="2843808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ATHEIST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429000" y="4211960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something to represent the keywords!</a:t>
            </a:r>
            <a:endParaRPr lang="en-GB" sz="12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27384" y="4619545"/>
            <a:ext cx="836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THEIST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72208" y="5807169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AGNOSTIC</a:t>
            </a:r>
            <a:endParaRPr lang="en-GB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7384" y="7463353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ATHEIST</a:t>
            </a:r>
            <a:endParaRPr lang="en-GB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7384" y="8831505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something to represent the keywords!</a:t>
            </a:r>
            <a:endParaRPr lang="en-GB" sz="12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456384" y="4619545"/>
            <a:ext cx="836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THEIST</a:t>
            </a:r>
            <a:endParaRPr lang="en-GB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301208" y="5807169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AGNOSTIC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456384" y="7463353"/>
            <a:ext cx="1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ATHEIST</a:t>
            </a:r>
            <a:endParaRPr lang="en-GB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456384" y="8831505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Doodle something to represent the keywords!</a:t>
            </a:r>
            <a:endParaRPr lang="en-GB" sz="12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3669</Words>
  <Application>Microsoft Office PowerPoint</Application>
  <PresentationFormat>On-screen Show (4:3)</PresentationFormat>
  <Paragraphs>389</Paragraphs>
  <Slides>40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Mis</dc:creator>
  <cp:lastModifiedBy>Laura</cp:lastModifiedBy>
  <cp:revision>36</cp:revision>
  <dcterms:created xsi:type="dcterms:W3CDTF">2012-03-03T19:04:37Z</dcterms:created>
  <dcterms:modified xsi:type="dcterms:W3CDTF">2018-09-17T09:39:33Z</dcterms:modified>
</cp:coreProperties>
</file>