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65" r:id="rId4"/>
    <p:sldId id="261" r:id="rId5"/>
    <p:sldId id="264" r:id="rId6"/>
    <p:sldId id="295" r:id="rId7"/>
    <p:sldId id="266" r:id="rId8"/>
    <p:sldId id="267" r:id="rId9"/>
    <p:sldId id="299" r:id="rId10"/>
    <p:sldId id="300" r:id="rId11"/>
    <p:sldId id="301" r:id="rId12"/>
    <p:sldId id="302" r:id="rId13"/>
    <p:sldId id="303" r:id="rId14"/>
    <p:sldId id="304" r:id="rId15"/>
    <p:sldId id="298" r:id="rId16"/>
    <p:sldId id="296" r:id="rId17"/>
    <p:sldId id="297" r:id="rId18"/>
    <p:sldId id="263" r:id="rId19"/>
    <p:sldId id="260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80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9A304-EE76-4318-92F1-08E8B28D8300}" type="datetimeFigureOut">
              <a:rPr lang="en-GB" smtClean="0"/>
              <a:t>15/09/2018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913CA-D1A4-4637-9FB4-00EE18D4D15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913CA-D1A4-4637-9FB4-00EE18D4D15D}" type="slidenum">
              <a:rPr lang="en-GB" smtClean="0"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913CA-D1A4-4637-9FB4-00EE18D4D15D}" type="slidenum">
              <a:rPr lang="en-GB" smtClean="0"/>
              <a:t>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E91E-65BD-4F86-AC39-DBBDE324D2A4}" type="datetimeFigureOut">
              <a:rPr lang="en-GB" smtClean="0"/>
              <a:t>15/09/2018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8EFF-77A5-4962-8DF8-DECF741413E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E91E-65BD-4F86-AC39-DBBDE324D2A4}" type="datetimeFigureOut">
              <a:rPr lang="en-GB" smtClean="0"/>
              <a:t>15/09/2018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8EFF-77A5-4962-8DF8-DECF741413E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E91E-65BD-4F86-AC39-DBBDE324D2A4}" type="datetimeFigureOut">
              <a:rPr lang="en-GB" smtClean="0"/>
              <a:t>15/09/2018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8EFF-77A5-4962-8DF8-DECF741413E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E91E-65BD-4F86-AC39-DBBDE324D2A4}" type="datetimeFigureOut">
              <a:rPr lang="en-GB" smtClean="0"/>
              <a:t>15/09/2018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8EFF-77A5-4962-8DF8-DECF741413E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E91E-65BD-4F86-AC39-DBBDE324D2A4}" type="datetimeFigureOut">
              <a:rPr lang="en-GB" smtClean="0"/>
              <a:t>15/09/2018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8EFF-77A5-4962-8DF8-DECF741413E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E91E-65BD-4F86-AC39-DBBDE324D2A4}" type="datetimeFigureOut">
              <a:rPr lang="en-GB" smtClean="0"/>
              <a:t>15/09/2018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8EFF-77A5-4962-8DF8-DECF741413E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E91E-65BD-4F86-AC39-DBBDE324D2A4}" type="datetimeFigureOut">
              <a:rPr lang="en-GB" smtClean="0"/>
              <a:t>15/09/2018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8EFF-77A5-4962-8DF8-DECF741413E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E91E-65BD-4F86-AC39-DBBDE324D2A4}" type="datetimeFigureOut">
              <a:rPr lang="en-GB" smtClean="0"/>
              <a:t>15/09/2018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8EFF-77A5-4962-8DF8-DECF741413E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E91E-65BD-4F86-AC39-DBBDE324D2A4}" type="datetimeFigureOut">
              <a:rPr lang="en-GB" smtClean="0"/>
              <a:t>15/09/2018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8EFF-77A5-4962-8DF8-DECF741413E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E91E-65BD-4F86-AC39-DBBDE324D2A4}" type="datetimeFigureOut">
              <a:rPr lang="en-GB" smtClean="0"/>
              <a:t>15/09/2018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8EFF-77A5-4962-8DF8-DECF741413E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E91E-65BD-4F86-AC39-DBBDE324D2A4}" type="datetimeFigureOut">
              <a:rPr lang="en-GB" smtClean="0"/>
              <a:t>15/09/2018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08EFF-77A5-4962-8DF8-DECF741413E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FE91E-65BD-4F86-AC39-DBBDE324D2A4}" type="datetimeFigureOut">
              <a:rPr lang="en-GB" smtClean="0"/>
              <a:t>15/09/2018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08EFF-77A5-4962-8DF8-DECF741413EF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age result for dood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6858000" cy="914400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8760" y="971600"/>
            <a:ext cx="4210794" cy="145273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dirty="0" smtClean="0">
                <a:latin typeface="Aharoni" pitchFamily="2" charset="-79"/>
                <a:cs typeface="Aharoni" pitchFamily="2" charset="-79"/>
              </a:rPr>
              <a:t>Class Planner:</a:t>
            </a:r>
            <a:br>
              <a:rPr lang="en-GB" dirty="0" smtClean="0">
                <a:latin typeface="Aharoni" pitchFamily="2" charset="-79"/>
                <a:cs typeface="Aharoni" pitchFamily="2" charset="-79"/>
              </a:rPr>
            </a:br>
            <a:r>
              <a:rPr lang="en-GB" sz="3600" dirty="0" smtClean="0">
                <a:latin typeface="Aharoni" pitchFamily="2" charset="-79"/>
                <a:cs typeface="Aharoni" pitchFamily="2" charset="-79"/>
              </a:rPr>
              <a:t>(Enter Name Here)</a:t>
            </a:r>
            <a:endParaRPr lang="en-GB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340768" y="7740352"/>
            <a:ext cx="4210794" cy="9361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Class: (Enter Class)</a:t>
            </a:r>
            <a:endParaRPr kumimoji="0" lang="en-GB" sz="49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haroni" pitchFamily="2" charset="-79"/>
              <a:ea typeface="+mn-ea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mage result for doodle camera"/>
          <p:cNvPicPr>
            <a:picLocks noChangeAspect="1" noChangeArrowheads="1"/>
          </p:cNvPicPr>
          <p:nvPr/>
        </p:nvPicPr>
        <p:blipFill>
          <a:blip r:embed="rId2" cstate="print"/>
          <a:srcRect r="17777" b="23253"/>
          <a:stretch>
            <a:fillRect/>
          </a:stretch>
        </p:blipFill>
        <p:spPr bwMode="auto">
          <a:xfrm>
            <a:off x="0" y="0"/>
            <a:ext cx="1767050" cy="1763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980728" y="107504"/>
            <a:ext cx="5877272" cy="7920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Class Photos, Who’s who?!</a:t>
            </a:r>
          </a:p>
        </p:txBody>
      </p:sp>
      <p:pic>
        <p:nvPicPr>
          <p:cNvPr id="14340" name="Picture 4" descr="Image result for camera doodle"/>
          <p:cNvPicPr>
            <a:picLocks noChangeAspect="1" noChangeArrowheads="1"/>
          </p:cNvPicPr>
          <p:nvPr/>
        </p:nvPicPr>
        <p:blipFill>
          <a:blip r:embed="rId3" cstate="print"/>
          <a:srcRect l="25801" b="10503"/>
          <a:stretch>
            <a:fillRect/>
          </a:stretch>
        </p:blipFill>
        <p:spPr bwMode="auto">
          <a:xfrm>
            <a:off x="5085184" y="8460432"/>
            <a:ext cx="1772816" cy="683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Image result for camera doodle"/>
          <p:cNvPicPr>
            <a:picLocks noChangeAspect="1" noChangeArrowheads="1"/>
          </p:cNvPicPr>
          <p:nvPr/>
        </p:nvPicPr>
        <p:blipFill>
          <a:blip r:embed="rId4" cstate="print"/>
          <a:srcRect l="25801" b="10503"/>
          <a:stretch>
            <a:fillRect/>
          </a:stretch>
        </p:blipFill>
        <p:spPr bwMode="auto">
          <a:xfrm>
            <a:off x="3429000" y="8460432"/>
            <a:ext cx="1872208" cy="683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Image result for camera doodle"/>
          <p:cNvPicPr>
            <a:picLocks noChangeAspect="1" noChangeArrowheads="1"/>
          </p:cNvPicPr>
          <p:nvPr/>
        </p:nvPicPr>
        <p:blipFill>
          <a:blip r:embed="rId4" cstate="print"/>
          <a:srcRect l="25801" b="10503"/>
          <a:stretch>
            <a:fillRect/>
          </a:stretch>
        </p:blipFill>
        <p:spPr bwMode="auto">
          <a:xfrm>
            <a:off x="1772816" y="8460432"/>
            <a:ext cx="1872208" cy="683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" descr="Image result for camera doodle"/>
          <p:cNvPicPr>
            <a:picLocks noChangeAspect="1" noChangeArrowheads="1"/>
          </p:cNvPicPr>
          <p:nvPr/>
        </p:nvPicPr>
        <p:blipFill>
          <a:blip r:embed="rId5" cstate="print"/>
          <a:srcRect l="25801" b="10503"/>
          <a:stretch>
            <a:fillRect/>
          </a:stretch>
        </p:blipFill>
        <p:spPr bwMode="auto">
          <a:xfrm>
            <a:off x="0" y="8460432"/>
            <a:ext cx="1916832" cy="683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mage result for doodle camera"/>
          <p:cNvPicPr>
            <a:picLocks noChangeAspect="1" noChangeArrowheads="1"/>
          </p:cNvPicPr>
          <p:nvPr/>
        </p:nvPicPr>
        <p:blipFill>
          <a:blip r:embed="rId2" cstate="print"/>
          <a:srcRect r="17777" b="23253"/>
          <a:stretch>
            <a:fillRect/>
          </a:stretch>
        </p:blipFill>
        <p:spPr bwMode="auto">
          <a:xfrm>
            <a:off x="0" y="0"/>
            <a:ext cx="1767050" cy="1763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980728" y="107504"/>
            <a:ext cx="5877272" cy="7920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Class Photos, Who’s who?!</a:t>
            </a:r>
          </a:p>
        </p:txBody>
      </p:sp>
      <p:pic>
        <p:nvPicPr>
          <p:cNvPr id="14340" name="Picture 4" descr="Image result for camera doodle"/>
          <p:cNvPicPr>
            <a:picLocks noChangeAspect="1" noChangeArrowheads="1"/>
          </p:cNvPicPr>
          <p:nvPr/>
        </p:nvPicPr>
        <p:blipFill>
          <a:blip r:embed="rId3" cstate="print"/>
          <a:srcRect l="25801" b="10503"/>
          <a:stretch>
            <a:fillRect/>
          </a:stretch>
        </p:blipFill>
        <p:spPr bwMode="auto">
          <a:xfrm>
            <a:off x="5085184" y="8460432"/>
            <a:ext cx="1772816" cy="683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Image result for camera doodle"/>
          <p:cNvPicPr>
            <a:picLocks noChangeAspect="1" noChangeArrowheads="1"/>
          </p:cNvPicPr>
          <p:nvPr/>
        </p:nvPicPr>
        <p:blipFill>
          <a:blip r:embed="rId4" cstate="print"/>
          <a:srcRect l="25801" b="10503"/>
          <a:stretch>
            <a:fillRect/>
          </a:stretch>
        </p:blipFill>
        <p:spPr bwMode="auto">
          <a:xfrm>
            <a:off x="3429000" y="8460432"/>
            <a:ext cx="1872208" cy="683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Image result for camera doodle"/>
          <p:cNvPicPr>
            <a:picLocks noChangeAspect="1" noChangeArrowheads="1"/>
          </p:cNvPicPr>
          <p:nvPr/>
        </p:nvPicPr>
        <p:blipFill>
          <a:blip r:embed="rId4" cstate="print"/>
          <a:srcRect l="25801" b="10503"/>
          <a:stretch>
            <a:fillRect/>
          </a:stretch>
        </p:blipFill>
        <p:spPr bwMode="auto">
          <a:xfrm>
            <a:off x="1772816" y="8460432"/>
            <a:ext cx="1872208" cy="683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" descr="Image result for camera doodle"/>
          <p:cNvPicPr>
            <a:picLocks noChangeAspect="1" noChangeArrowheads="1"/>
          </p:cNvPicPr>
          <p:nvPr/>
        </p:nvPicPr>
        <p:blipFill>
          <a:blip r:embed="rId5" cstate="print"/>
          <a:srcRect l="25801" b="10503"/>
          <a:stretch>
            <a:fillRect/>
          </a:stretch>
        </p:blipFill>
        <p:spPr bwMode="auto">
          <a:xfrm>
            <a:off x="0" y="8460432"/>
            <a:ext cx="1916832" cy="683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-171400" y="0"/>
            <a:ext cx="4769768" cy="7920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5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haroni" pitchFamily="2" charset="-79"/>
              <a:ea typeface="+mn-ea"/>
              <a:cs typeface="Aharoni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Seating plans/Talking Buddies</a:t>
            </a:r>
            <a:r>
              <a:rPr lang="en-GB" sz="4400" dirty="0" smtClean="0">
                <a:latin typeface="Aharoni" pitchFamily="2" charset="-79"/>
                <a:cs typeface="Aharoni" pitchFamily="2" charset="-79"/>
              </a:rPr>
              <a:t>:</a:t>
            </a: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haroni" pitchFamily="2" charset="-79"/>
              <a:ea typeface="+mn-ea"/>
              <a:cs typeface="Aharoni" pitchFamily="2" charset="-79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899592"/>
            <a:ext cx="6858000" cy="3672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0" y="5076056"/>
            <a:ext cx="6858000" cy="3672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0" y="4860032"/>
            <a:ext cx="3356992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Amended Date:                                  Reason:</a:t>
            </a:r>
            <a:endParaRPr lang="en-GB" sz="1200" dirty="0"/>
          </a:p>
        </p:txBody>
      </p:sp>
      <p:pic>
        <p:nvPicPr>
          <p:cNvPr id="18434" name="Picture 2" descr="Image result for school chair doodl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5589240" y="-396552"/>
            <a:ext cx="1684684" cy="1684684"/>
          </a:xfrm>
          <a:prstGeom prst="rect">
            <a:avLst/>
          </a:prstGeom>
          <a:noFill/>
        </p:spPr>
      </p:pic>
      <p:pic>
        <p:nvPicPr>
          <p:cNvPr id="7" name="Picture 2" descr="Image result for school chair doodl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4797152" y="-396552"/>
            <a:ext cx="1684684" cy="1684684"/>
          </a:xfrm>
          <a:prstGeom prst="rect">
            <a:avLst/>
          </a:prstGeom>
          <a:noFill/>
        </p:spPr>
      </p:pic>
      <p:pic>
        <p:nvPicPr>
          <p:cNvPr id="8" name="Picture 2" descr="Image result for school chair doodl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976564" y="-396552"/>
            <a:ext cx="1684684" cy="1684684"/>
          </a:xfrm>
          <a:prstGeom prst="rect">
            <a:avLst/>
          </a:prstGeom>
          <a:noFill/>
        </p:spPr>
      </p:pic>
      <p:pic>
        <p:nvPicPr>
          <p:cNvPr id="18436" name="Picture 4" descr="Related image"/>
          <p:cNvPicPr>
            <a:picLocks noChangeAspect="1" noChangeArrowheads="1"/>
          </p:cNvPicPr>
          <p:nvPr/>
        </p:nvPicPr>
        <p:blipFill>
          <a:blip r:embed="rId4" cstate="print"/>
          <a:srcRect r="8224"/>
          <a:stretch>
            <a:fillRect/>
          </a:stretch>
        </p:blipFill>
        <p:spPr bwMode="auto">
          <a:xfrm>
            <a:off x="3687" y="7403107"/>
            <a:ext cx="1337081" cy="1740893"/>
          </a:xfrm>
          <a:prstGeom prst="rect">
            <a:avLst/>
          </a:prstGeom>
          <a:noFill/>
        </p:spPr>
      </p:pic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797152" y="899592"/>
          <a:ext cx="2060848" cy="3672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0424"/>
                <a:gridCol w="1030424"/>
              </a:tblGrid>
              <a:tr h="399986">
                <a:tc gridSpan="2">
                  <a:txBody>
                    <a:bodyPr/>
                    <a:lstStyle/>
                    <a:p>
                      <a:pPr algn="l"/>
                      <a:r>
                        <a:rPr lang="en-GB" sz="1400" dirty="0" smtClean="0"/>
                        <a:t>Talking Buddies- </a:t>
                      </a:r>
                      <a:endParaRPr lang="en-GB" sz="14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272422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1.</a:t>
                      </a:r>
                    </a:p>
                    <a:p>
                      <a:r>
                        <a:rPr lang="en-GB" sz="1200" dirty="0" smtClean="0"/>
                        <a:t>2.</a:t>
                      </a:r>
                    </a:p>
                    <a:p>
                      <a:r>
                        <a:rPr lang="en-GB" sz="1200" dirty="0" smtClean="0"/>
                        <a:t>3.</a:t>
                      </a:r>
                    </a:p>
                    <a:p>
                      <a:r>
                        <a:rPr lang="en-GB" sz="1200" dirty="0" smtClean="0"/>
                        <a:t>4.</a:t>
                      </a:r>
                    </a:p>
                    <a:p>
                      <a:r>
                        <a:rPr lang="en-GB" sz="1200" dirty="0" smtClean="0"/>
                        <a:t>5.</a:t>
                      </a:r>
                    </a:p>
                    <a:p>
                      <a:r>
                        <a:rPr lang="en-GB" sz="1200" dirty="0" smtClean="0"/>
                        <a:t>6.</a:t>
                      </a:r>
                    </a:p>
                    <a:p>
                      <a:r>
                        <a:rPr lang="en-GB" sz="1200" dirty="0" smtClean="0"/>
                        <a:t>7.</a:t>
                      </a:r>
                    </a:p>
                    <a:p>
                      <a:r>
                        <a:rPr lang="en-GB" sz="1200" dirty="0" smtClean="0"/>
                        <a:t>8.</a:t>
                      </a:r>
                    </a:p>
                    <a:p>
                      <a:r>
                        <a:rPr lang="en-GB" sz="1200" dirty="0" smtClean="0"/>
                        <a:t>9.</a:t>
                      </a:r>
                    </a:p>
                    <a:p>
                      <a:r>
                        <a:rPr lang="en-GB" sz="1200" dirty="0" smtClean="0"/>
                        <a:t>10.</a:t>
                      </a:r>
                    </a:p>
                    <a:p>
                      <a:r>
                        <a:rPr lang="en-GB" sz="1200" dirty="0" smtClean="0"/>
                        <a:t>11.</a:t>
                      </a:r>
                    </a:p>
                    <a:p>
                      <a:r>
                        <a:rPr lang="en-GB" sz="1200" dirty="0" smtClean="0"/>
                        <a:t>12.</a:t>
                      </a:r>
                    </a:p>
                    <a:p>
                      <a:r>
                        <a:rPr lang="en-GB" sz="1200" dirty="0" smtClean="0"/>
                        <a:t>13.</a:t>
                      </a:r>
                    </a:p>
                    <a:p>
                      <a:r>
                        <a:rPr lang="en-GB" sz="1200" dirty="0" smtClean="0"/>
                        <a:t>14.</a:t>
                      </a:r>
                    </a:p>
                    <a:p>
                      <a:r>
                        <a:rPr lang="en-GB" sz="1200" dirty="0" smtClean="0"/>
                        <a:t>15.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1.</a:t>
                      </a:r>
                    </a:p>
                    <a:p>
                      <a:r>
                        <a:rPr lang="en-GB" sz="1200" dirty="0" smtClean="0"/>
                        <a:t>2.</a:t>
                      </a:r>
                    </a:p>
                    <a:p>
                      <a:r>
                        <a:rPr lang="en-GB" sz="1200" dirty="0" smtClean="0"/>
                        <a:t>3.</a:t>
                      </a:r>
                    </a:p>
                    <a:p>
                      <a:r>
                        <a:rPr lang="en-GB" sz="1200" dirty="0" smtClean="0"/>
                        <a:t>4.</a:t>
                      </a:r>
                    </a:p>
                    <a:p>
                      <a:r>
                        <a:rPr lang="en-GB" sz="1200" dirty="0" smtClean="0"/>
                        <a:t>5.</a:t>
                      </a:r>
                    </a:p>
                    <a:p>
                      <a:r>
                        <a:rPr lang="en-GB" sz="1200" dirty="0" smtClean="0"/>
                        <a:t>6.</a:t>
                      </a:r>
                    </a:p>
                    <a:p>
                      <a:r>
                        <a:rPr lang="en-GB" sz="1200" dirty="0" smtClean="0"/>
                        <a:t>7.</a:t>
                      </a:r>
                    </a:p>
                    <a:p>
                      <a:r>
                        <a:rPr lang="en-GB" sz="1200" dirty="0" smtClean="0"/>
                        <a:t>8.</a:t>
                      </a:r>
                    </a:p>
                    <a:p>
                      <a:r>
                        <a:rPr lang="en-GB" sz="1200" dirty="0" smtClean="0"/>
                        <a:t>9.</a:t>
                      </a:r>
                    </a:p>
                    <a:p>
                      <a:r>
                        <a:rPr lang="en-GB" sz="1200" dirty="0" smtClean="0"/>
                        <a:t>10.</a:t>
                      </a:r>
                    </a:p>
                    <a:p>
                      <a:r>
                        <a:rPr lang="en-GB" sz="1200" dirty="0" smtClean="0"/>
                        <a:t>11.</a:t>
                      </a:r>
                    </a:p>
                    <a:p>
                      <a:r>
                        <a:rPr lang="en-GB" sz="1200" dirty="0" smtClean="0"/>
                        <a:t>12.</a:t>
                      </a:r>
                    </a:p>
                    <a:p>
                      <a:r>
                        <a:rPr lang="en-GB" sz="1200" dirty="0" smtClean="0"/>
                        <a:t>13.</a:t>
                      </a:r>
                    </a:p>
                    <a:p>
                      <a:r>
                        <a:rPr lang="en-GB" sz="1200" dirty="0" smtClean="0"/>
                        <a:t>14.</a:t>
                      </a:r>
                    </a:p>
                    <a:p>
                      <a:r>
                        <a:rPr lang="en-GB" sz="1200" dirty="0" smtClean="0"/>
                        <a:t>15.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797152" y="5076056"/>
          <a:ext cx="2060848" cy="3672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0424"/>
                <a:gridCol w="1030424"/>
              </a:tblGrid>
              <a:tr h="399986">
                <a:tc gridSpan="2">
                  <a:txBody>
                    <a:bodyPr/>
                    <a:lstStyle/>
                    <a:p>
                      <a:pPr algn="l"/>
                      <a:r>
                        <a:rPr lang="en-GB" sz="1400" dirty="0" smtClean="0"/>
                        <a:t>Talking Buddies- </a:t>
                      </a:r>
                      <a:endParaRPr lang="en-GB" sz="14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272422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1.</a:t>
                      </a:r>
                    </a:p>
                    <a:p>
                      <a:r>
                        <a:rPr lang="en-GB" sz="1200" dirty="0" smtClean="0"/>
                        <a:t>2.</a:t>
                      </a:r>
                    </a:p>
                    <a:p>
                      <a:r>
                        <a:rPr lang="en-GB" sz="1200" dirty="0" smtClean="0"/>
                        <a:t>3.</a:t>
                      </a:r>
                    </a:p>
                    <a:p>
                      <a:r>
                        <a:rPr lang="en-GB" sz="1200" dirty="0" smtClean="0"/>
                        <a:t>4.</a:t>
                      </a:r>
                    </a:p>
                    <a:p>
                      <a:r>
                        <a:rPr lang="en-GB" sz="1200" dirty="0" smtClean="0"/>
                        <a:t>5.</a:t>
                      </a:r>
                    </a:p>
                    <a:p>
                      <a:r>
                        <a:rPr lang="en-GB" sz="1200" dirty="0" smtClean="0"/>
                        <a:t>6.</a:t>
                      </a:r>
                    </a:p>
                    <a:p>
                      <a:r>
                        <a:rPr lang="en-GB" sz="1200" dirty="0" smtClean="0"/>
                        <a:t>7.</a:t>
                      </a:r>
                    </a:p>
                    <a:p>
                      <a:r>
                        <a:rPr lang="en-GB" sz="1200" dirty="0" smtClean="0"/>
                        <a:t>8.</a:t>
                      </a:r>
                    </a:p>
                    <a:p>
                      <a:r>
                        <a:rPr lang="en-GB" sz="1200" dirty="0" smtClean="0"/>
                        <a:t>9.</a:t>
                      </a:r>
                    </a:p>
                    <a:p>
                      <a:r>
                        <a:rPr lang="en-GB" sz="1200" dirty="0" smtClean="0"/>
                        <a:t>10.</a:t>
                      </a:r>
                    </a:p>
                    <a:p>
                      <a:r>
                        <a:rPr lang="en-GB" sz="1200" dirty="0" smtClean="0"/>
                        <a:t>11.</a:t>
                      </a:r>
                    </a:p>
                    <a:p>
                      <a:r>
                        <a:rPr lang="en-GB" sz="1200" dirty="0" smtClean="0"/>
                        <a:t>12.</a:t>
                      </a:r>
                    </a:p>
                    <a:p>
                      <a:r>
                        <a:rPr lang="en-GB" sz="1200" dirty="0" smtClean="0"/>
                        <a:t>13.</a:t>
                      </a:r>
                    </a:p>
                    <a:p>
                      <a:r>
                        <a:rPr lang="en-GB" sz="1200" dirty="0" smtClean="0"/>
                        <a:t>14.</a:t>
                      </a:r>
                    </a:p>
                    <a:p>
                      <a:r>
                        <a:rPr lang="en-GB" sz="1200" dirty="0" smtClean="0"/>
                        <a:t>15.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1.</a:t>
                      </a:r>
                    </a:p>
                    <a:p>
                      <a:r>
                        <a:rPr lang="en-GB" sz="1200" dirty="0" smtClean="0"/>
                        <a:t>2.</a:t>
                      </a:r>
                    </a:p>
                    <a:p>
                      <a:r>
                        <a:rPr lang="en-GB" sz="1200" dirty="0" smtClean="0"/>
                        <a:t>3.</a:t>
                      </a:r>
                    </a:p>
                    <a:p>
                      <a:r>
                        <a:rPr lang="en-GB" sz="1200" dirty="0" smtClean="0"/>
                        <a:t>4.</a:t>
                      </a:r>
                    </a:p>
                    <a:p>
                      <a:r>
                        <a:rPr lang="en-GB" sz="1200" dirty="0" smtClean="0"/>
                        <a:t>5.</a:t>
                      </a:r>
                    </a:p>
                    <a:p>
                      <a:r>
                        <a:rPr lang="en-GB" sz="1200" dirty="0" smtClean="0"/>
                        <a:t>6.</a:t>
                      </a:r>
                    </a:p>
                    <a:p>
                      <a:r>
                        <a:rPr lang="en-GB" sz="1200" dirty="0" smtClean="0"/>
                        <a:t>7.</a:t>
                      </a:r>
                    </a:p>
                    <a:p>
                      <a:r>
                        <a:rPr lang="en-GB" sz="1200" dirty="0" smtClean="0"/>
                        <a:t>8.</a:t>
                      </a:r>
                    </a:p>
                    <a:p>
                      <a:r>
                        <a:rPr lang="en-GB" sz="1200" dirty="0" smtClean="0"/>
                        <a:t>9.</a:t>
                      </a:r>
                    </a:p>
                    <a:p>
                      <a:r>
                        <a:rPr lang="en-GB" sz="1200" dirty="0" smtClean="0"/>
                        <a:t>10.</a:t>
                      </a:r>
                    </a:p>
                    <a:p>
                      <a:r>
                        <a:rPr lang="en-GB" sz="1200" dirty="0" smtClean="0"/>
                        <a:t>11.</a:t>
                      </a:r>
                    </a:p>
                    <a:p>
                      <a:r>
                        <a:rPr lang="en-GB" sz="1200" dirty="0" smtClean="0"/>
                        <a:t>12.</a:t>
                      </a:r>
                    </a:p>
                    <a:p>
                      <a:r>
                        <a:rPr lang="en-GB" sz="1200" dirty="0" smtClean="0"/>
                        <a:t>13.</a:t>
                      </a:r>
                    </a:p>
                    <a:p>
                      <a:r>
                        <a:rPr lang="en-GB" sz="1200" dirty="0" smtClean="0"/>
                        <a:t>14.</a:t>
                      </a:r>
                    </a:p>
                    <a:p>
                      <a:r>
                        <a:rPr lang="en-GB" sz="1200" dirty="0" smtClean="0"/>
                        <a:t>15.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-171400" y="0"/>
            <a:ext cx="4769768" cy="7920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5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haroni" pitchFamily="2" charset="-79"/>
              <a:ea typeface="+mn-ea"/>
              <a:cs typeface="Aharoni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Seating plans/Talking Buddies</a:t>
            </a:r>
            <a:r>
              <a:rPr lang="en-GB" sz="4400" dirty="0" smtClean="0">
                <a:latin typeface="Aharoni" pitchFamily="2" charset="-79"/>
                <a:cs typeface="Aharoni" pitchFamily="2" charset="-79"/>
              </a:rPr>
              <a:t>:</a:t>
            </a: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haroni" pitchFamily="2" charset="-79"/>
              <a:ea typeface="+mn-ea"/>
              <a:cs typeface="Aharoni" pitchFamily="2" charset="-79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899592"/>
            <a:ext cx="6858000" cy="3672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0" y="5076056"/>
            <a:ext cx="6858000" cy="3672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0" y="4860032"/>
            <a:ext cx="3356992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Amended Date:                                  Reason:</a:t>
            </a:r>
            <a:endParaRPr lang="en-GB" sz="1200" dirty="0"/>
          </a:p>
        </p:txBody>
      </p:sp>
      <p:pic>
        <p:nvPicPr>
          <p:cNvPr id="18434" name="Picture 2" descr="Image result for school chair doodl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5589240" y="-396552"/>
            <a:ext cx="1684684" cy="1684684"/>
          </a:xfrm>
          <a:prstGeom prst="rect">
            <a:avLst/>
          </a:prstGeom>
          <a:noFill/>
        </p:spPr>
      </p:pic>
      <p:pic>
        <p:nvPicPr>
          <p:cNvPr id="7" name="Picture 2" descr="Image result for school chair doodl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4797152" y="-396552"/>
            <a:ext cx="1684684" cy="1684684"/>
          </a:xfrm>
          <a:prstGeom prst="rect">
            <a:avLst/>
          </a:prstGeom>
          <a:noFill/>
        </p:spPr>
      </p:pic>
      <p:pic>
        <p:nvPicPr>
          <p:cNvPr id="8" name="Picture 2" descr="Image result for school chair doodl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976564" y="-396552"/>
            <a:ext cx="1684684" cy="1684684"/>
          </a:xfrm>
          <a:prstGeom prst="rect">
            <a:avLst/>
          </a:prstGeom>
          <a:noFill/>
        </p:spPr>
      </p:pic>
      <p:pic>
        <p:nvPicPr>
          <p:cNvPr id="18436" name="Picture 4" descr="Related image"/>
          <p:cNvPicPr>
            <a:picLocks noChangeAspect="1" noChangeArrowheads="1"/>
          </p:cNvPicPr>
          <p:nvPr/>
        </p:nvPicPr>
        <p:blipFill>
          <a:blip r:embed="rId4" cstate="print"/>
          <a:srcRect r="8224"/>
          <a:stretch>
            <a:fillRect/>
          </a:stretch>
        </p:blipFill>
        <p:spPr bwMode="auto">
          <a:xfrm>
            <a:off x="3687" y="7403107"/>
            <a:ext cx="1337081" cy="1740893"/>
          </a:xfrm>
          <a:prstGeom prst="rect">
            <a:avLst/>
          </a:prstGeom>
          <a:noFill/>
        </p:spPr>
      </p:pic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797152" y="899592"/>
          <a:ext cx="2060848" cy="3672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0424"/>
                <a:gridCol w="1030424"/>
              </a:tblGrid>
              <a:tr h="399986">
                <a:tc gridSpan="2">
                  <a:txBody>
                    <a:bodyPr/>
                    <a:lstStyle/>
                    <a:p>
                      <a:pPr algn="l"/>
                      <a:r>
                        <a:rPr lang="en-GB" sz="1400" dirty="0" smtClean="0"/>
                        <a:t>Talking Buddies- </a:t>
                      </a:r>
                      <a:endParaRPr lang="en-GB" sz="14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272422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1.</a:t>
                      </a:r>
                    </a:p>
                    <a:p>
                      <a:r>
                        <a:rPr lang="en-GB" sz="1200" dirty="0" smtClean="0"/>
                        <a:t>2.</a:t>
                      </a:r>
                    </a:p>
                    <a:p>
                      <a:r>
                        <a:rPr lang="en-GB" sz="1200" dirty="0" smtClean="0"/>
                        <a:t>3.</a:t>
                      </a:r>
                    </a:p>
                    <a:p>
                      <a:r>
                        <a:rPr lang="en-GB" sz="1200" dirty="0" smtClean="0"/>
                        <a:t>4.</a:t>
                      </a:r>
                    </a:p>
                    <a:p>
                      <a:r>
                        <a:rPr lang="en-GB" sz="1200" dirty="0" smtClean="0"/>
                        <a:t>5.</a:t>
                      </a:r>
                    </a:p>
                    <a:p>
                      <a:r>
                        <a:rPr lang="en-GB" sz="1200" dirty="0" smtClean="0"/>
                        <a:t>6.</a:t>
                      </a:r>
                    </a:p>
                    <a:p>
                      <a:r>
                        <a:rPr lang="en-GB" sz="1200" dirty="0" smtClean="0"/>
                        <a:t>7.</a:t>
                      </a:r>
                    </a:p>
                    <a:p>
                      <a:r>
                        <a:rPr lang="en-GB" sz="1200" dirty="0" smtClean="0"/>
                        <a:t>8.</a:t>
                      </a:r>
                    </a:p>
                    <a:p>
                      <a:r>
                        <a:rPr lang="en-GB" sz="1200" dirty="0" smtClean="0"/>
                        <a:t>9.</a:t>
                      </a:r>
                    </a:p>
                    <a:p>
                      <a:r>
                        <a:rPr lang="en-GB" sz="1200" dirty="0" smtClean="0"/>
                        <a:t>10.</a:t>
                      </a:r>
                    </a:p>
                    <a:p>
                      <a:r>
                        <a:rPr lang="en-GB" sz="1200" dirty="0" smtClean="0"/>
                        <a:t>11.</a:t>
                      </a:r>
                    </a:p>
                    <a:p>
                      <a:r>
                        <a:rPr lang="en-GB" sz="1200" dirty="0" smtClean="0"/>
                        <a:t>12.</a:t>
                      </a:r>
                    </a:p>
                    <a:p>
                      <a:r>
                        <a:rPr lang="en-GB" sz="1200" dirty="0" smtClean="0"/>
                        <a:t>13.</a:t>
                      </a:r>
                    </a:p>
                    <a:p>
                      <a:r>
                        <a:rPr lang="en-GB" sz="1200" dirty="0" smtClean="0"/>
                        <a:t>14.</a:t>
                      </a:r>
                    </a:p>
                    <a:p>
                      <a:r>
                        <a:rPr lang="en-GB" sz="1200" dirty="0" smtClean="0"/>
                        <a:t>15.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1.</a:t>
                      </a:r>
                    </a:p>
                    <a:p>
                      <a:r>
                        <a:rPr lang="en-GB" sz="1200" dirty="0" smtClean="0"/>
                        <a:t>2.</a:t>
                      </a:r>
                    </a:p>
                    <a:p>
                      <a:r>
                        <a:rPr lang="en-GB" sz="1200" dirty="0" smtClean="0"/>
                        <a:t>3.</a:t>
                      </a:r>
                    </a:p>
                    <a:p>
                      <a:r>
                        <a:rPr lang="en-GB" sz="1200" dirty="0" smtClean="0"/>
                        <a:t>4.</a:t>
                      </a:r>
                    </a:p>
                    <a:p>
                      <a:r>
                        <a:rPr lang="en-GB" sz="1200" dirty="0" smtClean="0"/>
                        <a:t>5.</a:t>
                      </a:r>
                    </a:p>
                    <a:p>
                      <a:r>
                        <a:rPr lang="en-GB" sz="1200" dirty="0" smtClean="0"/>
                        <a:t>6.</a:t>
                      </a:r>
                    </a:p>
                    <a:p>
                      <a:r>
                        <a:rPr lang="en-GB" sz="1200" dirty="0" smtClean="0"/>
                        <a:t>7.</a:t>
                      </a:r>
                    </a:p>
                    <a:p>
                      <a:r>
                        <a:rPr lang="en-GB" sz="1200" dirty="0" smtClean="0"/>
                        <a:t>8.</a:t>
                      </a:r>
                    </a:p>
                    <a:p>
                      <a:r>
                        <a:rPr lang="en-GB" sz="1200" dirty="0" smtClean="0"/>
                        <a:t>9.</a:t>
                      </a:r>
                    </a:p>
                    <a:p>
                      <a:r>
                        <a:rPr lang="en-GB" sz="1200" dirty="0" smtClean="0"/>
                        <a:t>10.</a:t>
                      </a:r>
                    </a:p>
                    <a:p>
                      <a:r>
                        <a:rPr lang="en-GB" sz="1200" dirty="0" smtClean="0"/>
                        <a:t>11.</a:t>
                      </a:r>
                    </a:p>
                    <a:p>
                      <a:r>
                        <a:rPr lang="en-GB" sz="1200" dirty="0" smtClean="0"/>
                        <a:t>12.</a:t>
                      </a:r>
                    </a:p>
                    <a:p>
                      <a:r>
                        <a:rPr lang="en-GB" sz="1200" dirty="0" smtClean="0"/>
                        <a:t>13.</a:t>
                      </a:r>
                    </a:p>
                    <a:p>
                      <a:r>
                        <a:rPr lang="en-GB" sz="1200" dirty="0" smtClean="0"/>
                        <a:t>14.</a:t>
                      </a:r>
                    </a:p>
                    <a:p>
                      <a:r>
                        <a:rPr lang="en-GB" sz="1200" dirty="0" smtClean="0"/>
                        <a:t>15.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797152" y="5076056"/>
          <a:ext cx="2060848" cy="3672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0424"/>
                <a:gridCol w="1030424"/>
              </a:tblGrid>
              <a:tr h="399986">
                <a:tc gridSpan="2">
                  <a:txBody>
                    <a:bodyPr/>
                    <a:lstStyle/>
                    <a:p>
                      <a:pPr algn="l"/>
                      <a:r>
                        <a:rPr lang="en-GB" sz="1400" dirty="0" smtClean="0"/>
                        <a:t>Talking Buddies- </a:t>
                      </a:r>
                      <a:endParaRPr lang="en-GB" sz="14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272422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1.</a:t>
                      </a:r>
                    </a:p>
                    <a:p>
                      <a:r>
                        <a:rPr lang="en-GB" sz="1200" dirty="0" smtClean="0"/>
                        <a:t>2.</a:t>
                      </a:r>
                    </a:p>
                    <a:p>
                      <a:r>
                        <a:rPr lang="en-GB" sz="1200" dirty="0" smtClean="0"/>
                        <a:t>3.</a:t>
                      </a:r>
                    </a:p>
                    <a:p>
                      <a:r>
                        <a:rPr lang="en-GB" sz="1200" dirty="0" smtClean="0"/>
                        <a:t>4.</a:t>
                      </a:r>
                    </a:p>
                    <a:p>
                      <a:r>
                        <a:rPr lang="en-GB" sz="1200" dirty="0" smtClean="0"/>
                        <a:t>5.</a:t>
                      </a:r>
                    </a:p>
                    <a:p>
                      <a:r>
                        <a:rPr lang="en-GB" sz="1200" dirty="0" smtClean="0"/>
                        <a:t>6.</a:t>
                      </a:r>
                    </a:p>
                    <a:p>
                      <a:r>
                        <a:rPr lang="en-GB" sz="1200" dirty="0" smtClean="0"/>
                        <a:t>7.</a:t>
                      </a:r>
                    </a:p>
                    <a:p>
                      <a:r>
                        <a:rPr lang="en-GB" sz="1200" dirty="0" smtClean="0"/>
                        <a:t>8.</a:t>
                      </a:r>
                    </a:p>
                    <a:p>
                      <a:r>
                        <a:rPr lang="en-GB" sz="1200" dirty="0" smtClean="0"/>
                        <a:t>9.</a:t>
                      </a:r>
                    </a:p>
                    <a:p>
                      <a:r>
                        <a:rPr lang="en-GB" sz="1200" dirty="0" smtClean="0"/>
                        <a:t>10.</a:t>
                      </a:r>
                    </a:p>
                    <a:p>
                      <a:r>
                        <a:rPr lang="en-GB" sz="1200" dirty="0" smtClean="0"/>
                        <a:t>11.</a:t>
                      </a:r>
                    </a:p>
                    <a:p>
                      <a:r>
                        <a:rPr lang="en-GB" sz="1200" dirty="0" smtClean="0"/>
                        <a:t>12.</a:t>
                      </a:r>
                    </a:p>
                    <a:p>
                      <a:r>
                        <a:rPr lang="en-GB" sz="1200" dirty="0" smtClean="0"/>
                        <a:t>13.</a:t>
                      </a:r>
                    </a:p>
                    <a:p>
                      <a:r>
                        <a:rPr lang="en-GB" sz="1200" dirty="0" smtClean="0"/>
                        <a:t>14.</a:t>
                      </a:r>
                    </a:p>
                    <a:p>
                      <a:r>
                        <a:rPr lang="en-GB" sz="1200" dirty="0" smtClean="0"/>
                        <a:t>15.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1.</a:t>
                      </a:r>
                    </a:p>
                    <a:p>
                      <a:r>
                        <a:rPr lang="en-GB" sz="1200" dirty="0" smtClean="0"/>
                        <a:t>2.</a:t>
                      </a:r>
                    </a:p>
                    <a:p>
                      <a:r>
                        <a:rPr lang="en-GB" sz="1200" dirty="0" smtClean="0"/>
                        <a:t>3.</a:t>
                      </a:r>
                    </a:p>
                    <a:p>
                      <a:r>
                        <a:rPr lang="en-GB" sz="1200" dirty="0" smtClean="0"/>
                        <a:t>4.</a:t>
                      </a:r>
                    </a:p>
                    <a:p>
                      <a:r>
                        <a:rPr lang="en-GB" sz="1200" dirty="0" smtClean="0"/>
                        <a:t>5.</a:t>
                      </a:r>
                    </a:p>
                    <a:p>
                      <a:r>
                        <a:rPr lang="en-GB" sz="1200" dirty="0" smtClean="0"/>
                        <a:t>6.</a:t>
                      </a:r>
                    </a:p>
                    <a:p>
                      <a:r>
                        <a:rPr lang="en-GB" sz="1200" dirty="0" smtClean="0"/>
                        <a:t>7.</a:t>
                      </a:r>
                    </a:p>
                    <a:p>
                      <a:r>
                        <a:rPr lang="en-GB" sz="1200" dirty="0" smtClean="0"/>
                        <a:t>8.</a:t>
                      </a:r>
                    </a:p>
                    <a:p>
                      <a:r>
                        <a:rPr lang="en-GB" sz="1200" dirty="0" smtClean="0"/>
                        <a:t>9.</a:t>
                      </a:r>
                    </a:p>
                    <a:p>
                      <a:r>
                        <a:rPr lang="en-GB" sz="1200" dirty="0" smtClean="0"/>
                        <a:t>10.</a:t>
                      </a:r>
                    </a:p>
                    <a:p>
                      <a:r>
                        <a:rPr lang="en-GB" sz="1200" dirty="0" smtClean="0"/>
                        <a:t>11.</a:t>
                      </a:r>
                    </a:p>
                    <a:p>
                      <a:r>
                        <a:rPr lang="en-GB" sz="1200" dirty="0" smtClean="0"/>
                        <a:t>12.</a:t>
                      </a:r>
                    </a:p>
                    <a:p>
                      <a:r>
                        <a:rPr lang="en-GB" sz="1200" dirty="0" smtClean="0"/>
                        <a:t>13.</a:t>
                      </a:r>
                    </a:p>
                    <a:p>
                      <a:r>
                        <a:rPr lang="en-GB" sz="1200" dirty="0" smtClean="0"/>
                        <a:t>14.</a:t>
                      </a:r>
                    </a:p>
                    <a:p>
                      <a:r>
                        <a:rPr lang="en-GB" sz="1200" dirty="0" smtClean="0"/>
                        <a:t>15.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Image result for doodle quot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582"/>
          <a:stretch>
            <a:fillRect/>
          </a:stretch>
        </p:blipFill>
        <p:spPr bwMode="auto">
          <a:xfrm>
            <a:off x="-1539552" y="-180528"/>
            <a:ext cx="10153128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" y="0"/>
          <a:ext cx="6857998" cy="91440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2654"/>
                <a:gridCol w="1152128"/>
                <a:gridCol w="1224136"/>
                <a:gridCol w="3240360"/>
                <a:gridCol w="908720"/>
              </a:tblGrid>
              <a:tr h="668061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Last Name-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First Name-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SEN Notes/ Strategies-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Predicted</a:t>
                      </a:r>
                      <a:r>
                        <a:rPr lang="en-GB" sz="1200" baseline="0" dirty="0" smtClean="0"/>
                        <a:t> Grade-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3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4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5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6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7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8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9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10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11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12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13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14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15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16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17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18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" y="0"/>
          <a:ext cx="6858001" cy="91440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211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</a:tblGrid>
              <a:tr h="731023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3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4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5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6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7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8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9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10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11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12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13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14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15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16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17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18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" y="0"/>
          <a:ext cx="6857998" cy="91440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2654"/>
                <a:gridCol w="1152128"/>
                <a:gridCol w="1224136"/>
                <a:gridCol w="3240360"/>
                <a:gridCol w="908720"/>
              </a:tblGrid>
              <a:tr h="471313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Last Name-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First Name-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SEN Notes/ Strategies-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Predicted</a:t>
                      </a:r>
                      <a:r>
                        <a:rPr lang="en-GB" sz="1200" baseline="0" dirty="0" smtClean="0"/>
                        <a:t> Grade-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19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20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21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22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23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24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25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26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27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28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29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30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31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32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1927264">
                <a:tc gridSpan="5">
                  <a:txBody>
                    <a:bodyPr/>
                    <a:lstStyle/>
                    <a:p>
                      <a:r>
                        <a:rPr lang="en-GB" sz="1100" dirty="0" smtClean="0"/>
                        <a:t>Notes - </a:t>
                      </a:r>
                      <a:endParaRPr lang="en-GB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" y="0"/>
          <a:ext cx="6858001" cy="91440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211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</a:tblGrid>
              <a:tr h="731023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19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20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21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22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23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24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25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26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27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28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29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30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31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32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1869552">
                <a:tc gridSpan="16">
                  <a:txBody>
                    <a:bodyPr/>
                    <a:lstStyle/>
                    <a:p>
                      <a:r>
                        <a:rPr lang="en-GB" sz="1100" dirty="0" smtClean="0"/>
                        <a:t>Notes</a:t>
                      </a:r>
                      <a:endParaRPr lang="en-GB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" y="0"/>
          <a:ext cx="6857998" cy="91440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2654"/>
                <a:gridCol w="1152128"/>
                <a:gridCol w="1224136"/>
                <a:gridCol w="3240360"/>
                <a:gridCol w="908720"/>
              </a:tblGrid>
              <a:tr h="668061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Last Name-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First Name-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SEN Notes/ Strategies-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Predicted</a:t>
                      </a:r>
                      <a:r>
                        <a:rPr lang="en-GB" sz="1200" baseline="0" dirty="0" smtClean="0"/>
                        <a:t> Grade-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3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4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5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6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7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8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9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10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11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12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13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14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15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16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17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7088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18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" y="0"/>
          <a:ext cx="6858001" cy="91440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211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</a:tblGrid>
              <a:tr h="731023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3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4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5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6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7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8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9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10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11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12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13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14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15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16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17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18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" y="0"/>
          <a:ext cx="6857998" cy="91440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2654"/>
                <a:gridCol w="1152128"/>
                <a:gridCol w="1224136"/>
                <a:gridCol w="3240360"/>
                <a:gridCol w="908720"/>
              </a:tblGrid>
              <a:tr h="471313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Last Name-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First Name-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SEN Notes/ Strategies-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Predicted</a:t>
                      </a:r>
                      <a:r>
                        <a:rPr lang="en-GB" sz="1200" baseline="0" dirty="0" smtClean="0"/>
                        <a:t> Grade-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19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20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21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22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23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24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25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26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27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28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29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30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31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481816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32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  <a:tr h="1927264">
                <a:tc gridSpan="5">
                  <a:txBody>
                    <a:bodyPr/>
                    <a:lstStyle/>
                    <a:p>
                      <a:r>
                        <a:rPr lang="en-GB" sz="1100" dirty="0" smtClean="0"/>
                        <a:t>Notes - </a:t>
                      </a:r>
                      <a:endParaRPr lang="en-GB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sz="11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" y="0"/>
          <a:ext cx="6858001" cy="91440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211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  <a:gridCol w="429786"/>
              </a:tblGrid>
              <a:tr h="731023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vert="vert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19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20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21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22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23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24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25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26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27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28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29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30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31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4673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32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  <a:tr h="1869552">
                <a:tc gridSpan="16">
                  <a:txBody>
                    <a:bodyPr/>
                    <a:lstStyle/>
                    <a:p>
                      <a:r>
                        <a:rPr lang="en-GB" sz="1100" dirty="0" smtClean="0"/>
                        <a:t>Notes</a:t>
                      </a:r>
                      <a:endParaRPr lang="en-GB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Related imag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1"/>
            <a:ext cx="6858000" cy="9144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637721"/>
          <a:ext cx="6858000" cy="84707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9507"/>
                <a:gridCol w="1135184"/>
                <a:gridCol w="1210862"/>
                <a:gridCol w="3452447"/>
              </a:tblGrid>
              <a:tr h="313687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Time - 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Last Name-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 First Name - 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Actions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9394" name="Picture 2" descr="Image result for parents evening doodle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t="16204" b="25463"/>
          <a:stretch>
            <a:fillRect/>
          </a:stretch>
        </p:blipFill>
        <p:spPr bwMode="auto">
          <a:xfrm>
            <a:off x="2924944" y="0"/>
            <a:ext cx="3933056" cy="61156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88340"/>
            <a:ext cx="285293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Parents Evening - </a:t>
            </a:r>
            <a:endParaRPr lang="en-US" sz="28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637721"/>
          <a:ext cx="6858000" cy="84707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9507"/>
                <a:gridCol w="1135184"/>
                <a:gridCol w="1210862"/>
                <a:gridCol w="3452447"/>
              </a:tblGrid>
              <a:tr h="313687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Time - 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Last Name-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 First Name - 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Actions</a:t>
                      </a:r>
                      <a:endParaRPr lang="en-GB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  <a:tr h="4531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9394" name="Picture 2" descr="Image result for parents evening doodle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t="16204" b="25463"/>
          <a:stretch>
            <a:fillRect/>
          </a:stretch>
        </p:blipFill>
        <p:spPr bwMode="auto">
          <a:xfrm>
            <a:off x="2924944" y="0"/>
            <a:ext cx="3933056" cy="61156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88340"/>
            <a:ext cx="285293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Parents Evening - </a:t>
            </a:r>
            <a:endParaRPr lang="en-US" sz="28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Related imag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5376"/>
          <a:stretch>
            <a:fillRect/>
          </a:stretch>
        </p:blipFill>
        <p:spPr bwMode="auto">
          <a:xfrm>
            <a:off x="-747464" y="-684584"/>
            <a:ext cx="8424936" cy="9828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323529"/>
          <a:ext cx="3429000" cy="682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357569">
                <a:tc>
                  <a:txBody>
                    <a:bodyPr/>
                    <a:lstStyle/>
                    <a:p>
                      <a:r>
                        <a:rPr lang="en-GB" dirty="0" smtClean="0"/>
                        <a:t>DIRT Activities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1070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68123">
                <a:tc>
                  <a:txBody>
                    <a:bodyPr/>
                    <a:lstStyle/>
                    <a:p>
                      <a:r>
                        <a:rPr lang="en-GB" dirty="0" smtClean="0"/>
                        <a:t>Examples of good work</a:t>
                      </a:r>
                      <a:r>
                        <a:rPr lang="en-GB" baseline="0" dirty="0" smtClean="0"/>
                        <a:t> -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7954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429000" y="323528"/>
          <a:ext cx="3429000" cy="6113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Common misconception/Errors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040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Presentation Issues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5195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15996">
                <a:tc>
                  <a:txBody>
                    <a:bodyPr/>
                    <a:lstStyle/>
                    <a:p>
                      <a:r>
                        <a:rPr lang="en-GB" dirty="0" smtClean="0"/>
                        <a:t>3 Star Performers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3325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372200"/>
          <a:ext cx="6858000" cy="27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396209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Buddy Workers</a:t>
                      </a:r>
                      <a:r>
                        <a:rPr lang="en-GB" baseline="0" dirty="0" smtClean="0"/>
                        <a:t>/Talking buddies -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375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24" y="-66129"/>
            <a:ext cx="174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Whole Class Feedback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9160" y="0"/>
            <a:ext cx="1743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Date: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4824" y="0"/>
            <a:ext cx="1292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Lesson Topic:</a:t>
            </a:r>
            <a:endParaRPr lang="en-GB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323529"/>
          <a:ext cx="3429000" cy="682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357569">
                <a:tc>
                  <a:txBody>
                    <a:bodyPr/>
                    <a:lstStyle/>
                    <a:p>
                      <a:r>
                        <a:rPr lang="en-GB" dirty="0" smtClean="0"/>
                        <a:t>DIRT Activities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1070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68123">
                <a:tc>
                  <a:txBody>
                    <a:bodyPr/>
                    <a:lstStyle/>
                    <a:p>
                      <a:r>
                        <a:rPr lang="en-GB" dirty="0" smtClean="0"/>
                        <a:t>Examples of good work</a:t>
                      </a:r>
                      <a:r>
                        <a:rPr lang="en-GB" baseline="0" dirty="0" smtClean="0"/>
                        <a:t> -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7954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429000" y="323528"/>
          <a:ext cx="3429000" cy="6113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Common misconception/Errors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040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Presentation Issues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5195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15996">
                <a:tc>
                  <a:txBody>
                    <a:bodyPr/>
                    <a:lstStyle/>
                    <a:p>
                      <a:r>
                        <a:rPr lang="en-GB" dirty="0" smtClean="0"/>
                        <a:t>3 Star Performers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3325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372200"/>
          <a:ext cx="6858000" cy="27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396209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Buddy Workers</a:t>
                      </a:r>
                      <a:r>
                        <a:rPr lang="en-GB" baseline="0" dirty="0" smtClean="0"/>
                        <a:t>/Talking buddies -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375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24" y="-66129"/>
            <a:ext cx="174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Whole Class Feedback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9160" y="0"/>
            <a:ext cx="1743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Date: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4824" y="0"/>
            <a:ext cx="1292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Lesson Topic:</a:t>
            </a:r>
            <a:endParaRPr lang="en-GB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323529"/>
          <a:ext cx="3429000" cy="682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357569">
                <a:tc>
                  <a:txBody>
                    <a:bodyPr/>
                    <a:lstStyle/>
                    <a:p>
                      <a:r>
                        <a:rPr lang="en-GB" dirty="0" smtClean="0"/>
                        <a:t>DIRT Activities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1070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68123">
                <a:tc>
                  <a:txBody>
                    <a:bodyPr/>
                    <a:lstStyle/>
                    <a:p>
                      <a:r>
                        <a:rPr lang="en-GB" dirty="0" smtClean="0"/>
                        <a:t>Examples of good work</a:t>
                      </a:r>
                      <a:r>
                        <a:rPr lang="en-GB" baseline="0" dirty="0" smtClean="0"/>
                        <a:t> -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7954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429000" y="323528"/>
          <a:ext cx="3429000" cy="6113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Common misconception/Errors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040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Presentation Issues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5195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15996">
                <a:tc>
                  <a:txBody>
                    <a:bodyPr/>
                    <a:lstStyle/>
                    <a:p>
                      <a:r>
                        <a:rPr lang="en-GB" dirty="0" smtClean="0"/>
                        <a:t>3 Star Performers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3325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372200"/>
          <a:ext cx="6858000" cy="27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396209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Buddy Workers</a:t>
                      </a:r>
                      <a:r>
                        <a:rPr lang="en-GB" baseline="0" dirty="0" smtClean="0"/>
                        <a:t>/Talking buddies -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375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24" y="-66129"/>
            <a:ext cx="174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Whole Class Feedback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9160" y="0"/>
            <a:ext cx="1743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Date: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4824" y="0"/>
            <a:ext cx="1292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Lesson Topic:</a:t>
            </a:r>
            <a:endParaRPr lang="en-GB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323529"/>
          <a:ext cx="3429000" cy="682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357569">
                <a:tc>
                  <a:txBody>
                    <a:bodyPr/>
                    <a:lstStyle/>
                    <a:p>
                      <a:r>
                        <a:rPr lang="en-GB" dirty="0" smtClean="0"/>
                        <a:t>DIRT Activities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1070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68123">
                <a:tc>
                  <a:txBody>
                    <a:bodyPr/>
                    <a:lstStyle/>
                    <a:p>
                      <a:r>
                        <a:rPr lang="en-GB" dirty="0" smtClean="0"/>
                        <a:t>Examples of good work</a:t>
                      </a:r>
                      <a:r>
                        <a:rPr lang="en-GB" baseline="0" dirty="0" smtClean="0"/>
                        <a:t> -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7954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429000" y="323528"/>
          <a:ext cx="3429000" cy="6113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Common misconception/Errors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040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Presentation Issues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5195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15996">
                <a:tc>
                  <a:txBody>
                    <a:bodyPr/>
                    <a:lstStyle/>
                    <a:p>
                      <a:r>
                        <a:rPr lang="en-GB" dirty="0" smtClean="0"/>
                        <a:t>3 Star Performers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3325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372200"/>
          <a:ext cx="6858000" cy="27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396209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Buddy Workers</a:t>
                      </a:r>
                      <a:r>
                        <a:rPr lang="en-GB" baseline="0" dirty="0" smtClean="0"/>
                        <a:t>/Talking buddies -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375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24" y="-66129"/>
            <a:ext cx="174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Whole Class Feedback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9160" y="0"/>
            <a:ext cx="1743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Date: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4824" y="0"/>
            <a:ext cx="1292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Lesson Topic:</a:t>
            </a:r>
            <a:endParaRPr lang="en-GB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323529"/>
          <a:ext cx="3429000" cy="682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357569">
                <a:tc>
                  <a:txBody>
                    <a:bodyPr/>
                    <a:lstStyle/>
                    <a:p>
                      <a:r>
                        <a:rPr lang="en-GB" dirty="0" smtClean="0"/>
                        <a:t>DIRT Activities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1070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68123">
                <a:tc>
                  <a:txBody>
                    <a:bodyPr/>
                    <a:lstStyle/>
                    <a:p>
                      <a:r>
                        <a:rPr lang="en-GB" dirty="0" smtClean="0"/>
                        <a:t>Examples of good work</a:t>
                      </a:r>
                      <a:r>
                        <a:rPr lang="en-GB" baseline="0" dirty="0" smtClean="0"/>
                        <a:t> -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7954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429000" y="323528"/>
          <a:ext cx="3429000" cy="6113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Common misconception/Errors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040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Presentation Issues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5195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15996">
                <a:tc>
                  <a:txBody>
                    <a:bodyPr/>
                    <a:lstStyle/>
                    <a:p>
                      <a:r>
                        <a:rPr lang="en-GB" dirty="0" smtClean="0"/>
                        <a:t>3 Star Performers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3325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372200"/>
          <a:ext cx="6858000" cy="27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396209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Buddy Workers</a:t>
                      </a:r>
                      <a:r>
                        <a:rPr lang="en-GB" baseline="0" dirty="0" smtClean="0"/>
                        <a:t>/Talking buddies -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375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24" y="-66129"/>
            <a:ext cx="174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Whole Class Feedback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9160" y="0"/>
            <a:ext cx="1743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Date: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4824" y="0"/>
            <a:ext cx="1292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Lesson Topic:</a:t>
            </a:r>
            <a:endParaRPr lang="en-GB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323529"/>
          <a:ext cx="3429000" cy="682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357569">
                <a:tc>
                  <a:txBody>
                    <a:bodyPr/>
                    <a:lstStyle/>
                    <a:p>
                      <a:r>
                        <a:rPr lang="en-GB" dirty="0" smtClean="0"/>
                        <a:t>DIRT Activities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1070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68123">
                <a:tc>
                  <a:txBody>
                    <a:bodyPr/>
                    <a:lstStyle/>
                    <a:p>
                      <a:r>
                        <a:rPr lang="en-GB" dirty="0" smtClean="0"/>
                        <a:t>Examples of good work</a:t>
                      </a:r>
                      <a:r>
                        <a:rPr lang="en-GB" baseline="0" dirty="0" smtClean="0"/>
                        <a:t> -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7954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429000" y="323528"/>
          <a:ext cx="3429000" cy="6113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Common misconception/Errors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040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Presentation Issues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5195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15996">
                <a:tc>
                  <a:txBody>
                    <a:bodyPr/>
                    <a:lstStyle/>
                    <a:p>
                      <a:r>
                        <a:rPr lang="en-GB" dirty="0" smtClean="0"/>
                        <a:t>3 Star Performers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3325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372200"/>
          <a:ext cx="6858000" cy="27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396209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Buddy Workers</a:t>
                      </a:r>
                      <a:r>
                        <a:rPr lang="en-GB" baseline="0" dirty="0" smtClean="0"/>
                        <a:t>/Talking buddies -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375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24" y="-66129"/>
            <a:ext cx="174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Whole Class Feedback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9160" y="0"/>
            <a:ext cx="1743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Date: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4824" y="0"/>
            <a:ext cx="1292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Lesson Topic:</a:t>
            </a:r>
            <a:endParaRPr lang="en-GB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323529"/>
          <a:ext cx="3429000" cy="682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357569">
                <a:tc>
                  <a:txBody>
                    <a:bodyPr/>
                    <a:lstStyle/>
                    <a:p>
                      <a:r>
                        <a:rPr lang="en-GB" dirty="0" smtClean="0"/>
                        <a:t>DIRT Activities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1070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68123">
                <a:tc>
                  <a:txBody>
                    <a:bodyPr/>
                    <a:lstStyle/>
                    <a:p>
                      <a:r>
                        <a:rPr lang="en-GB" dirty="0" smtClean="0"/>
                        <a:t>Examples of good work</a:t>
                      </a:r>
                      <a:r>
                        <a:rPr lang="en-GB" baseline="0" dirty="0" smtClean="0"/>
                        <a:t> -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7954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429000" y="323528"/>
          <a:ext cx="3429000" cy="6113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Common misconception/Errors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040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Presentation Issues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5195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15996">
                <a:tc>
                  <a:txBody>
                    <a:bodyPr/>
                    <a:lstStyle/>
                    <a:p>
                      <a:r>
                        <a:rPr lang="en-GB" dirty="0" smtClean="0"/>
                        <a:t>3 Star Performers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3325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372200"/>
          <a:ext cx="6858000" cy="27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396209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Buddy Workers</a:t>
                      </a:r>
                      <a:r>
                        <a:rPr lang="en-GB" baseline="0" dirty="0" smtClean="0"/>
                        <a:t>/Talking buddies -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375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24" y="-66129"/>
            <a:ext cx="174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Whole Class Feedback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9160" y="0"/>
            <a:ext cx="1743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Date: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4824" y="0"/>
            <a:ext cx="1292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Lesson Topic:</a:t>
            </a:r>
            <a:endParaRPr lang="en-GB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323529"/>
          <a:ext cx="3429000" cy="682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357569">
                <a:tc>
                  <a:txBody>
                    <a:bodyPr/>
                    <a:lstStyle/>
                    <a:p>
                      <a:r>
                        <a:rPr lang="en-GB" dirty="0" smtClean="0"/>
                        <a:t>DIRT Activities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1070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68123">
                <a:tc>
                  <a:txBody>
                    <a:bodyPr/>
                    <a:lstStyle/>
                    <a:p>
                      <a:r>
                        <a:rPr lang="en-GB" dirty="0" smtClean="0"/>
                        <a:t>Examples of good work</a:t>
                      </a:r>
                      <a:r>
                        <a:rPr lang="en-GB" baseline="0" dirty="0" smtClean="0"/>
                        <a:t> -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7954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429000" y="323528"/>
          <a:ext cx="3429000" cy="6113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Common misconception/Errors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040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Presentation Issues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5195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15996">
                <a:tc>
                  <a:txBody>
                    <a:bodyPr/>
                    <a:lstStyle/>
                    <a:p>
                      <a:r>
                        <a:rPr lang="en-GB" dirty="0" smtClean="0"/>
                        <a:t>3 Star Performers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3325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372200"/>
          <a:ext cx="6858000" cy="27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396209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Buddy Workers</a:t>
                      </a:r>
                      <a:r>
                        <a:rPr lang="en-GB" baseline="0" dirty="0" smtClean="0"/>
                        <a:t>/Talking buddies -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375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24" y="-66129"/>
            <a:ext cx="174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Whole Class Feedback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9160" y="0"/>
            <a:ext cx="1743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Date: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4824" y="0"/>
            <a:ext cx="1292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Lesson Topic:</a:t>
            </a:r>
            <a:endParaRPr lang="en-GB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323529"/>
          <a:ext cx="3429000" cy="682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357569">
                <a:tc>
                  <a:txBody>
                    <a:bodyPr/>
                    <a:lstStyle/>
                    <a:p>
                      <a:r>
                        <a:rPr lang="en-GB" dirty="0" smtClean="0"/>
                        <a:t>DIRT Activities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1070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68123">
                <a:tc>
                  <a:txBody>
                    <a:bodyPr/>
                    <a:lstStyle/>
                    <a:p>
                      <a:r>
                        <a:rPr lang="en-GB" dirty="0" smtClean="0"/>
                        <a:t>Examples of good work</a:t>
                      </a:r>
                      <a:r>
                        <a:rPr lang="en-GB" baseline="0" dirty="0" smtClean="0"/>
                        <a:t> -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7954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429000" y="323528"/>
          <a:ext cx="3429000" cy="6113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Common misconception/Errors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040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Presentation Issues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5195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15996">
                <a:tc>
                  <a:txBody>
                    <a:bodyPr/>
                    <a:lstStyle/>
                    <a:p>
                      <a:r>
                        <a:rPr lang="en-GB" dirty="0" smtClean="0"/>
                        <a:t>3 Star Performers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3325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372200"/>
          <a:ext cx="6858000" cy="27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396209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Buddy Workers</a:t>
                      </a:r>
                      <a:r>
                        <a:rPr lang="en-GB" baseline="0" dirty="0" smtClean="0"/>
                        <a:t>/Talking buddies -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375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24" y="-66129"/>
            <a:ext cx="174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Whole Class Feedback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9160" y="0"/>
            <a:ext cx="1743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Date: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4824" y="0"/>
            <a:ext cx="1292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Lesson Topic:</a:t>
            </a:r>
            <a:endParaRPr lang="en-GB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323529"/>
          <a:ext cx="3429000" cy="682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357569">
                <a:tc>
                  <a:txBody>
                    <a:bodyPr/>
                    <a:lstStyle/>
                    <a:p>
                      <a:r>
                        <a:rPr lang="en-GB" dirty="0" smtClean="0"/>
                        <a:t>DIRT Activities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1070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68123">
                <a:tc>
                  <a:txBody>
                    <a:bodyPr/>
                    <a:lstStyle/>
                    <a:p>
                      <a:r>
                        <a:rPr lang="en-GB" dirty="0" smtClean="0"/>
                        <a:t>Examples of good work</a:t>
                      </a:r>
                      <a:r>
                        <a:rPr lang="en-GB" baseline="0" dirty="0" smtClean="0"/>
                        <a:t> -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7954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429000" y="323528"/>
          <a:ext cx="3429000" cy="6113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Common misconception/Errors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040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Presentation Issues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5195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15996">
                <a:tc>
                  <a:txBody>
                    <a:bodyPr/>
                    <a:lstStyle/>
                    <a:p>
                      <a:r>
                        <a:rPr lang="en-GB" dirty="0" smtClean="0"/>
                        <a:t>3 Star Performers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3325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372200"/>
          <a:ext cx="6858000" cy="27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396209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Buddy Workers</a:t>
                      </a:r>
                      <a:r>
                        <a:rPr lang="en-GB" baseline="0" dirty="0" smtClean="0"/>
                        <a:t>/Talking buddies -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375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24" y="-66129"/>
            <a:ext cx="174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Whole Class Feedback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9160" y="0"/>
            <a:ext cx="1743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Date: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4824" y="0"/>
            <a:ext cx="1292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Lesson Topic:</a:t>
            </a:r>
            <a:endParaRPr lang="en-GB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323529"/>
          <a:ext cx="3429000" cy="682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357569">
                <a:tc>
                  <a:txBody>
                    <a:bodyPr/>
                    <a:lstStyle/>
                    <a:p>
                      <a:r>
                        <a:rPr lang="en-GB" dirty="0" smtClean="0"/>
                        <a:t>DIRT Activities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1070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68123">
                <a:tc>
                  <a:txBody>
                    <a:bodyPr/>
                    <a:lstStyle/>
                    <a:p>
                      <a:r>
                        <a:rPr lang="en-GB" dirty="0" smtClean="0"/>
                        <a:t>Examples of good work</a:t>
                      </a:r>
                      <a:r>
                        <a:rPr lang="en-GB" baseline="0" dirty="0" smtClean="0"/>
                        <a:t> -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7954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429000" y="323528"/>
          <a:ext cx="3429000" cy="6113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Common misconception/Errors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040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Presentation Issues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5195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15996">
                <a:tc>
                  <a:txBody>
                    <a:bodyPr/>
                    <a:lstStyle/>
                    <a:p>
                      <a:r>
                        <a:rPr lang="en-GB" dirty="0" smtClean="0"/>
                        <a:t>3 Star Performers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3325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372200"/>
          <a:ext cx="6858000" cy="27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396209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Buddy Workers</a:t>
                      </a:r>
                      <a:r>
                        <a:rPr lang="en-GB" baseline="0" dirty="0" smtClean="0"/>
                        <a:t>/Talking buddies -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375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24" y="-66129"/>
            <a:ext cx="174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Whole Class Feedback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9160" y="0"/>
            <a:ext cx="1743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Date: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4824" y="0"/>
            <a:ext cx="1292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Lesson Topic:</a:t>
            </a:r>
            <a:endParaRPr lang="en-GB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323529"/>
          <a:ext cx="3429000" cy="682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357569">
                <a:tc>
                  <a:txBody>
                    <a:bodyPr/>
                    <a:lstStyle/>
                    <a:p>
                      <a:r>
                        <a:rPr lang="en-GB" dirty="0" smtClean="0"/>
                        <a:t>DIRT Activities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1070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68123">
                <a:tc>
                  <a:txBody>
                    <a:bodyPr/>
                    <a:lstStyle/>
                    <a:p>
                      <a:r>
                        <a:rPr lang="en-GB" dirty="0" smtClean="0"/>
                        <a:t>Examples of good work</a:t>
                      </a:r>
                      <a:r>
                        <a:rPr lang="en-GB" baseline="0" dirty="0" smtClean="0"/>
                        <a:t> -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7954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429000" y="323528"/>
          <a:ext cx="3429000" cy="6113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Common misconception/Errors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040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Presentation Issues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5195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15996">
                <a:tc>
                  <a:txBody>
                    <a:bodyPr/>
                    <a:lstStyle/>
                    <a:p>
                      <a:r>
                        <a:rPr lang="en-GB" dirty="0" smtClean="0"/>
                        <a:t>3 Star Performers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3325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372200"/>
          <a:ext cx="6858000" cy="27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396209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Buddy Workers</a:t>
                      </a:r>
                      <a:r>
                        <a:rPr lang="en-GB" baseline="0" dirty="0" smtClean="0"/>
                        <a:t>/Talking buddies -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375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24" y="-66129"/>
            <a:ext cx="174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Whole Class Feedback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9160" y="0"/>
            <a:ext cx="1743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Date: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4824" y="0"/>
            <a:ext cx="1292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Lesson Topic:</a:t>
            </a:r>
            <a:endParaRPr lang="en-GB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323529"/>
          <a:ext cx="3429000" cy="682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357569">
                <a:tc>
                  <a:txBody>
                    <a:bodyPr/>
                    <a:lstStyle/>
                    <a:p>
                      <a:r>
                        <a:rPr lang="en-GB" dirty="0" smtClean="0"/>
                        <a:t>DIRT Activities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1070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68123">
                <a:tc>
                  <a:txBody>
                    <a:bodyPr/>
                    <a:lstStyle/>
                    <a:p>
                      <a:r>
                        <a:rPr lang="en-GB" dirty="0" smtClean="0"/>
                        <a:t>Examples of good work</a:t>
                      </a:r>
                      <a:r>
                        <a:rPr lang="en-GB" baseline="0" dirty="0" smtClean="0"/>
                        <a:t> -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7954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429000" y="323528"/>
          <a:ext cx="3429000" cy="6113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Common misconception/Errors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040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Presentation Issues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5195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15996">
                <a:tc>
                  <a:txBody>
                    <a:bodyPr/>
                    <a:lstStyle/>
                    <a:p>
                      <a:r>
                        <a:rPr lang="en-GB" dirty="0" smtClean="0"/>
                        <a:t>3 Star Performers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3325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372200"/>
          <a:ext cx="6858000" cy="27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396209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Buddy Workers</a:t>
                      </a:r>
                      <a:r>
                        <a:rPr lang="en-GB" baseline="0" dirty="0" smtClean="0"/>
                        <a:t>/Talking buddies -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375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24" y="-66129"/>
            <a:ext cx="174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Whole Class Feedback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9160" y="0"/>
            <a:ext cx="1743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Date: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4824" y="0"/>
            <a:ext cx="1292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Lesson Topic:</a:t>
            </a:r>
            <a:endParaRPr lang="en-GB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323529"/>
          <a:ext cx="3429000" cy="682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357569">
                <a:tc>
                  <a:txBody>
                    <a:bodyPr/>
                    <a:lstStyle/>
                    <a:p>
                      <a:r>
                        <a:rPr lang="en-GB" dirty="0" smtClean="0"/>
                        <a:t>DIRT Activities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1070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68123">
                <a:tc>
                  <a:txBody>
                    <a:bodyPr/>
                    <a:lstStyle/>
                    <a:p>
                      <a:r>
                        <a:rPr lang="en-GB" dirty="0" smtClean="0"/>
                        <a:t>Examples of good work</a:t>
                      </a:r>
                      <a:r>
                        <a:rPr lang="en-GB" baseline="0" dirty="0" smtClean="0"/>
                        <a:t> -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7954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429000" y="323528"/>
          <a:ext cx="3429000" cy="6113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Common misconception/Errors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040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Presentation Issues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5195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15996">
                <a:tc>
                  <a:txBody>
                    <a:bodyPr/>
                    <a:lstStyle/>
                    <a:p>
                      <a:r>
                        <a:rPr lang="en-GB" dirty="0" smtClean="0"/>
                        <a:t>3 Star Performers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3325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372200"/>
          <a:ext cx="6858000" cy="27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396209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Buddy Workers</a:t>
                      </a:r>
                      <a:r>
                        <a:rPr lang="en-GB" baseline="0" dirty="0" smtClean="0"/>
                        <a:t>/Talking buddies -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375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24" y="-66129"/>
            <a:ext cx="174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Whole Class Feedback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9160" y="0"/>
            <a:ext cx="1743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Date: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4824" y="0"/>
            <a:ext cx="1292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Lesson Topic:</a:t>
            </a:r>
            <a:endParaRPr lang="en-GB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323529"/>
          <a:ext cx="3429000" cy="682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357569">
                <a:tc>
                  <a:txBody>
                    <a:bodyPr/>
                    <a:lstStyle/>
                    <a:p>
                      <a:r>
                        <a:rPr lang="en-GB" dirty="0" smtClean="0"/>
                        <a:t>DIRT Activities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1070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68123">
                <a:tc>
                  <a:txBody>
                    <a:bodyPr/>
                    <a:lstStyle/>
                    <a:p>
                      <a:r>
                        <a:rPr lang="en-GB" dirty="0" smtClean="0"/>
                        <a:t>Examples of good work</a:t>
                      </a:r>
                      <a:r>
                        <a:rPr lang="en-GB" baseline="0" dirty="0" smtClean="0"/>
                        <a:t> -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7954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429000" y="323528"/>
          <a:ext cx="3429000" cy="6113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Common misconception/Errors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040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Presentation Issues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5195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15996">
                <a:tc>
                  <a:txBody>
                    <a:bodyPr/>
                    <a:lstStyle/>
                    <a:p>
                      <a:r>
                        <a:rPr lang="en-GB" dirty="0" smtClean="0"/>
                        <a:t>3 Star Performers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3325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372200"/>
          <a:ext cx="6858000" cy="27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396209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Buddy Workers</a:t>
                      </a:r>
                      <a:r>
                        <a:rPr lang="en-GB" baseline="0" dirty="0" smtClean="0"/>
                        <a:t>/Talking buddies -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375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24" y="-66129"/>
            <a:ext cx="174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Whole Class Feedback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9160" y="0"/>
            <a:ext cx="1743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Date: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4824" y="0"/>
            <a:ext cx="1292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Lesson Topic:</a:t>
            </a:r>
            <a:endParaRPr lang="en-GB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323529"/>
          <a:ext cx="3429000" cy="682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357569">
                <a:tc>
                  <a:txBody>
                    <a:bodyPr/>
                    <a:lstStyle/>
                    <a:p>
                      <a:r>
                        <a:rPr lang="en-GB" dirty="0" smtClean="0"/>
                        <a:t>DIRT Activities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1070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68123">
                <a:tc>
                  <a:txBody>
                    <a:bodyPr/>
                    <a:lstStyle/>
                    <a:p>
                      <a:r>
                        <a:rPr lang="en-GB" dirty="0" smtClean="0"/>
                        <a:t>Examples of good work</a:t>
                      </a:r>
                      <a:r>
                        <a:rPr lang="en-GB" baseline="0" dirty="0" smtClean="0"/>
                        <a:t> -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7954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429000" y="323528"/>
          <a:ext cx="3429000" cy="6113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Common misconception/Errors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040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Presentation Issues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5195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15996">
                <a:tc>
                  <a:txBody>
                    <a:bodyPr/>
                    <a:lstStyle/>
                    <a:p>
                      <a:r>
                        <a:rPr lang="en-GB" dirty="0" smtClean="0"/>
                        <a:t>3 Star Performers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3325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372200"/>
          <a:ext cx="6858000" cy="27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396209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Buddy Workers</a:t>
                      </a:r>
                      <a:r>
                        <a:rPr lang="en-GB" baseline="0" dirty="0" smtClean="0"/>
                        <a:t>/Talking buddies -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375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24" y="-66129"/>
            <a:ext cx="174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Whole Class Feedback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9160" y="0"/>
            <a:ext cx="1743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Date: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4824" y="0"/>
            <a:ext cx="1292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Lesson Topic:</a:t>
            </a:r>
            <a:endParaRPr lang="en-GB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323529"/>
          <a:ext cx="3429000" cy="682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357569">
                <a:tc>
                  <a:txBody>
                    <a:bodyPr/>
                    <a:lstStyle/>
                    <a:p>
                      <a:r>
                        <a:rPr lang="en-GB" dirty="0" smtClean="0"/>
                        <a:t>DIRT Activities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1070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68123">
                <a:tc>
                  <a:txBody>
                    <a:bodyPr/>
                    <a:lstStyle/>
                    <a:p>
                      <a:r>
                        <a:rPr lang="en-GB" dirty="0" smtClean="0"/>
                        <a:t>Examples of good work</a:t>
                      </a:r>
                      <a:r>
                        <a:rPr lang="en-GB" baseline="0" dirty="0" smtClean="0"/>
                        <a:t> -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7954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429000" y="323528"/>
          <a:ext cx="3429000" cy="6113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Common misconception/Errors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040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Presentation Issues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5195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15996">
                <a:tc>
                  <a:txBody>
                    <a:bodyPr/>
                    <a:lstStyle/>
                    <a:p>
                      <a:r>
                        <a:rPr lang="en-GB" dirty="0" smtClean="0"/>
                        <a:t>3 Star Performers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3325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372200"/>
          <a:ext cx="6858000" cy="27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396209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Buddy Workers</a:t>
                      </a:r>
                      <a:r>
                        <a:rPr lang="en-GB" baseline="0" dirty="0" smtClean="0"/>
                        <a:t>/Talking buddies -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375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24" y="-66129"/>
            <a:ext cx="174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Whole Class Feedback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9160" y="0"/>
            <a:ext cx="1743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Date: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4824" y="0"/>
            <a:ext cx="1292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Lesson Topic:</a:t>
            </a:r>
            <a:endParaRPr lang="en-GB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323529"/>
          <a:ext cx="3429000" cy="682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357569">
                <a:tc>
                  <a:txBody>
                    <a:bodyPr/>
                    <a:lstStyle/>
                    <a:p>
                      <a:r>
                        <a:rPr lang="en-GB" dirty="0" smtClean="0"/>
                        <a:t>DIRT Activities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1070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68123">
                <a:tc>
                  <a:txBody>
                    <a:bodyPr/>
                    <a:lstStyle/>
                    <a:p>
                      <a:r>
                        <a:rPr lang="en-GB" dirty="0" smtClean="0"/>
                        <a:t>Examples of good work</a:t>
                      </a:r>
                      <a:r>
                        <a:rPr lang="en-GB" baseline="0" dirty="0" smtClean="0"/>
                        <a:t> -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7954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429000" y="323528"/>
          <a:ext cx="3429000" cy="6113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Common misconception/Errors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040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Presentation Issues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5195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15996">
                <a:tc>
                  <a:txBody>
                    <a:bodyPr/>
                    <a:lstStyle/>
                    <a:p>
                      <a:r>
                        <a:rPr lang="en-GB" dirty="0" smtClean="0"/>
                        <a:t>3 Star Performers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3325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372200"/>
          <a:ext cx="6858000" cy="27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396209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Buddy Workers</a:t>
                      </a:r>
                      <a:r>
                        <a:rPr lang="en-GB" baseline="0" dirty="0" smtClean="0"/>
                        <a:t>/Talking buddies -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375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24" y="-66129"/>
            <a:ext cx="174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Whole Class Feedback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9160" y="0"/>
            <a:ext cx="1743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Date: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4824" y="0"/>
            <a:ext cx="1292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Lesson Topic:</a:t>
            </a:r>
            <a:endParaRPr lang="en-GB" sz="1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323529"/>
          <a:ext cx="3429000" cy="682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357569">
                <a:tc>
                  <a:txBody>
                    <a:bodyPr/>
                    <a:lstStyle/>
                    <a:p>
                      <a:r>
                        <a:rPr lang="en-GB" dirty="0" smtClean="0"/>
                        <a:t>DIRT Activities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1070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68123">
                <a:tc>
                  <a:txBody>
                    <a:bodyPr/>
                    <a:lstStyle/>
                    <a:p>
                      <a:r>
                        <a:rPr lang="en-GB" dirty="0" smtClean="0"/>
                        <a:t>Examples of good work</a:t>
                      </a:r>
                      <a:r>
                        <a:rPr lang="en-GB" baseline="0" dirty="0" smtClean="0"/>
                        <a:t> -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7954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429000" y="323528"/>
          <a:ext cx="3429000" cy="6113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Common misconception/Errors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040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Presentation Issues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5195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15996">
                <a:tc>
                  <a:txBody>
                    <a:bodyPr/>
                    <a:lstStyle/>
                    <a:p>
                      <a:r>
                        <a:rPr lang="en-GB" dirty="0" smtClean="0"/>
                        <a:t>3 Star Performers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3325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372200"/>
          <a:ext cx="6858000" cy="27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396209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Buddy Workers</a:t>
                      </a:r>
                      <a:r>
                        <a:rPr lang="en-GB" baseline="0" dirty="0" smtClean="0"/>
                        <a:t>/Talking buddies -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375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24" y="-66129"/>
            <a:ext cx="174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Whole Class Feedback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9160" y="0"/>
            <a:ext cx="1743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Date: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4824" y="0"/>
            <a:ext cx="1292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Lesson Topic:</a:t>
            </a:r>
            <a:endParaRPr lang="en-GB" sz="1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323529"/>
          <a:ext cx="3429000" cy="682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357569">
                <a:tc>
                  <a:txBody>
                    <a:bodyPr/>
                    <a:lstStyle/>
                    <a:p>
                      <a:r>
                        <a:rPr lang="en-GB" dirty="0" smtClean="0"/>
                        <a:t>DIRT Activities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1070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68123">
                <a:tc>
                  <a:txBody>
                    <a:bodyPr/>
                    <a:lstStyle/>
                    <a:p>
                      <a:r>
                        <a:rPr lang="en-GB" dirty="0" smtClean="0"/>
                        <a:t>Examples of good work</a:t>
                      </a:r>
                      <a:r>
                        <a:rPr lang="en-GB" baseline="0" dirty="0" smtClean="0"/>
                        <a:t> -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7954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429000" y="323528"/>
          <a:ext cx="3429000" cy="6113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Common misconception/Errors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040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Presentation Issues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5195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15996">
                <a:tc>
                  <a:txBody>
                    <a:bodyPr/>
                    <a:lstStyle/>
                    <a:p>
                      <a:r>
                        <a:rPr lang="en-GB" dirty="0" smtClean="0"/>
                        <a:t>3 Star Performers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3325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372200"/>
          <a:ext cx="6858000" cy="27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396209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Buddy Workers</a:t>
                      </a:r>
                      <a:r>
                        <a:rPr lang="en-GB" baseline="0" dirty="0" smtClean="0"/>
                        <a:t>/Talking buddies -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375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24" y="-66129"/>
            <a:ext cx="174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Whole Class Feedback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9160" y="0"/>
            <a:ext cx="1743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Date: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4824" y="0"/>
            <a:ext cx="1292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Lesson Topic:</a:t>
            </a:r>
            <a:endParaRPr lang="en-GB" sz="1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323529"/>
          <a:ext cx="3429000" cy="682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357569">
                <a:tc>
                  <a:txBody>
                    <a:bodyPr/>
                    <a:lstStyle/>
                    <a:p>
                      <a:r>
                        <a:rPr lang="en-GB" dirty="0" smtClean="0"/>
                        <a:t>DIRT Activities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1070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68123">
                <a:tc>
                  <a:txBody>
                    <a:bodyPr/>
                    <a:lstStyle/>
                    <a:p>
                      <a:r>
                        <a:rPr lang="en-GB" dirty="0" smtClean="0"/>
                        <a:t>Examples of good work</a:t>
                      </a:r>
                      <a:r>
                        <a:rPr lang="en-GB" baseline="0" dirty="0" smtClean="0"/>
                        <a:t> -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7954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429000" y="323528"/>
          <a:ext cx="3429000" cy="6113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Common misconception/Errors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040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Presentation Issues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5195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15996">
                <a:tc>
                  <a:txBody>
                    <a:bodyPr/>
                    <a:lstStyle/>
                    <a:p>
                      <a:r>
                        <a:rPr lang="en-GB" dirty="0" smtClean="0"/>
                        <a:t>3 Star Performers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3325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372200"/>
          <a:ext cx="6858000" cy="27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396209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Buddy Workers</a:t>
                      </a:r>
                      <a:r>
                        <a:rPr lang="en-GB" baseline="0" dirty="0" smtClean="0"/>
                        <a:t>/Talking buddies -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375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24" y="-66129"/>
            <a:ext cx="174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Whole Class Feedback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9160" y="0"/>
            <a:ext cx="1743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Date: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4824" y="0"/>
            <a:ext cx="1292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Lesson Topic:</a:t>
            </a:r>
            <a:endParaRPr lang="en-GB" sz="1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323529"/>
          <a:ext cx="3429000" cy="682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357569">
                <a:tc>
                  <a:txBody>
                    <a:bodyPr/>
                    <a:lstStyle/>
                    <a:p>
                      <a:r>
                        <a:rPr lang="en-GB" dirty="0" smtClean="0"/>
                        <a:t>DIRT Activities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81070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68123">
                <a:tc>
                  <a:txBody>
                    <a:bodyPr/>
                    <a:lstStyle/>
                    <a:p>
                      <a:r>
                        <a:rPr lang="en-GB" dirty="0" smtClean="0"/>
                        <a:t>Examples of good work</a:t>
                      </a:r>
                      <a:r>
                        <a:rPr lang="en-GB" baseline="0" dirty="0" smtClean="0"/>
                        <a:t> -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7954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429000" y="323528"/>
          <a:ext cx="3429000" cy="6113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</a:tblGrid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Common misconception/Errors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040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4230">
                <a:tc>
                  <a:txBody>
                    <a:bodyPr/>
                    <a:lstStyle/>
                    <a:p>
                      <a:r>
                        <a:rPr lang="en-GB" dirty="0" smtClean="0"/>
                        <a:t>Presentation Issues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5195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15996">
                <a:tc>
                  <a:txBody>
                    <a:bodyPr/>
                    <a:lstStyle/>
                    <a:p>
                      <a:r>
                        <a:rPr lang="en-GB" dirty="0" smtClean="0"/>
                        <a:t>3 Star Performers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3325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372200"/>
          <a:ext cx="6858000" cy="27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396209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Buddy Workers</a:t>
                      </a:r>
                      <a:r>
                        <a:rPr lang="en-GB" baseline="0" dirty="0" smtClean="0"/>
                        <a:t>/Talking buddies -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375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24" y="-66129"/>
            <a:ext cx="174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Whole Class Feedback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9160" y="0"/>
            <a:ext cx="1743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Date: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4824" y="0"/>
            <a:ext cx="1292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Lesson Topic:</a:t>
            </a:r>
            <a:endParaRPr lang="en-GB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1081</Words>
  <Application>Microsoft Office PowerPoint</Application>
  <PresentationFormat>On-screen Show (4:3)</PresentationFormat>
  <Paragraphs>492</Paragraphs>
  <Slides>40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Class Planner: (Enter Name Here)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Amphenol Ltd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Laura</dc:creator>
  <cp:lastModifiedBy>Laura</cp:lastModifiedBy>
  <cp:revision>18</cp:revision>
  <dcterms:created xsi:type="dcterms:W3CDTF">2018-09-15T13:03:31Z</dcterms:created>
  <dcterms:modified xsi:type="dcterms:W3CDTF">2018-09-15T15:35:15Z</dcterms:modified>
</cp:coreProperties>
</file>