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2" r:id="rId5"/>
    <p:sldId id="260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CC00"/>
    <a:srgbClr val="FF3300"/>
    <a:srgbClr val="9966FF"/>
    <a:srgbClr val="99FF66"/>
    <a:srgbClr val="FFFF66"/>
    <a:srgbClr val="FF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813B-68FD-499E-84CF-FDBD0373419B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1BEF3-2AE0-49E5-BB7A-1603CEE4E71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aBVYA-3ASt0" TargetMode="External"/><Relationship Id="rId13" Type="http://schemas.openxmlformats.org/officeDocument/2006/relationships/hyperlink" Target="https://www.youtube.com/watch?v=jaSFBBLYUI4" TargetMode="External"/><Relationship Id="rId18" Type="http://schemas.openxmlformats.org/officeDocument/2006/relationships/hyperlink" Target="https://www.youtube.com/watch?v=QcqMxBKN4Os" TargetMode="External"/><Relationship Id="rId26" Type="http://schemas.openxmlformats.org/officeDocument/2006/relationships/hyperlink" Target="https://www.youtube.com/watch?v=_o8auwnJtqE" TargetMode="External"/><Relationship Id="rId39" Type="http://schemas.openxmlformats.org/officeDocument/2006/relationships/hyperlink" Target="https://www.youtube.com/watch?v=X4UNOmt6ukA" TargetMode="External"/><Relationship Id="rId3" Type="http://schemas.openxmlformats.org/officeDocument/2006/relationships/hyperlink" Target="https://www.youtube.com/watch?v=q1nmQjDcAYE" TargetMode="External"/><Relationship Id="rId21" Type="http://schemas.openxmlformats.org/officeDocument/2006/relationships/hyperlink" Target="https://www.youtube.com/watch?v=lK13SW0QW04" TargetMode="External"/><Relationship Id="rId34" Type="http://schemas.openxmlformats.org/officeDocument/2006/relationships/hyperlink" Target="https://www.youtube.com/watch?v=t3lSSp-3068" TargetMode="External"/><Relationship Id="rId7" Type="http://schemas.openxmlformats.org/officeDocument/2006/relationships/hyperlink" Target="https://www.youtube.com/watch?v=5WkzmAHPQaw" TargetMode="External"/><Relationship Id="rId12" Type="http://schemas.openxmlformats.org/officeDocument/2006/relationships/hyperlink" Target="https://www.youtube.com/watch?v=6KHoVBK2EVE" TargetMode="External"/><Relationship Id="rId17" Type="http://schemas.openxmlformats.org/officeDocument/2006/relationships/hyperlink" Target="https://www.youtube.com/watch?v=vZrf0PbAGSk" TargetMode="External"/><Relationship Id="rId25" Type="http://schemas.openxmlformats.org/officeDocument/2006/relationships/hyperlink" Target="https://www.youtube.com/watch?v=E1xkXZs0cAQ" TargetMode="External"/><Relationship Id="rId33" Type="http://schemas.openxmlformats.org/officeDocument/2006/relationships/hyperlink" Target="https://www.youtube.com/watch?v=rnHWceplmlo" TargetMode="External"/><Relationship Id="rId38" Type="http://schemas.openxmlformats.org/officeDocument/2006/relationships/hyperlink" Target="https://www.youtube.com/watch?v=gqzlHhF5XTM" TargetMode="External"/><Relationship Id="rId2" Type="http://schemas.openxmlformats.org/officeDocument/2006/relationships/hyperlink" Target="https://www.youtube.com/watch?v=83DO0POacCE" TargetMode="External"/><Relationship Id="rId16" Type="http://schemas.openxmlformats.org/officeDocument/2006/relationships/hyperlink" Target="https://www.youtube.com/watch?v=zIEIvi2MuEk" TargetMode="External"/><Relationship Id="rId20" Type="http://schemas.openxmlformats.org/officeDocument/2006/relationships/hyperlink" Target="https://www.youtube.com/watch?v=Je2RSJU0DoQ" TargetMode="External"/><Relationship Id="rId29" Type="http://schemas.openxmlformats.org/officeDocument/2006/relationships/hyperlink" Target="https://www.youtube.com/watch?v=PLKTGWH398Q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KUaQgRiJukA" TargetMode="External"/><Relationship Id="rId11" Type="http://schemas.openxmlformats.org/officeDocument/2006/relationships/hyperlink" Target="https://www.youtube.com/watch?v=hnpQrMqDoqE" TargetMode="External"/><Relationship Id="rId24" Type="http://schemas.openxmlformats.org/officeDocument/2006/relationships/hyperlink" Target="https://www.youtube.com/watch?v=Nj-hdQMa3uA" TargetMode="External"/><Relationship Id="rId32" Type="http://schemas.openxmlformats.org/officeDocument/2006/relationships/hyperlink" Target="https://www.youtube.com/watch?v=XjJQBjWYDTs" TargetMode="External"/><Relationship Id="rId37" Type="http://schemas.openxmlformats.org/officeDocument/2006/relationships/hyperlink" Target="https://www.youtube.com/watch?v=041nXAAn714" TargetMode="External"/><Relationship Id="rId5" Type="http://schemas.openxmlformats.org/officeDocument/2006/relationships/hyperlink" Target="https://www.youtube.com/watch?v=MMmOLN5zBLY" TargetMode="External"/><Relationship Id="rId15" Type="http://schemas.openxmlformats.org/officeDocument/2006/relationships/hyperlink" Target="https://www.youtube.com/watch?v=xZ5H6y4t0B0" TargetMode="External"/><Relationship Id="rId23" Type="http://schemas.openxmlformats.org/officeDocument/2006/relationships/hyperlink" Target="http://www.bbc.co.uk/bitesize/ks3/history/20th_century/holocaust/video/" TargetMode="External"/><Relationship Id="rId28" Type="http://schemas.openxmlformats.org/officeDocument/2006/relationships/hyperlink" Target="https://www.youtube.com/watch?v=2aYoQoJyn3A" TargetMode="External"/><Relationship Id="rId36" Type="http://schemas.openxmlformats.org/officeDocument/2006/relationships/hyperlink" Target="https://www.youtube.com/watch?v=oJJGuIZVfLM&amp;t=2s" TargetMode="External"/><Relationship Id="rId10" Type="http://schemas.openxmlformats.org/officeDocument/2006/relationships/hyperlink" Target="https://www.youtube.com/watch?v=hkdf3zE379A" TargetMode="External"/><Relationship Id="rId19" Type="http://schemas.openxmlformats.org/officeDocument/2006/relationships/hyperlink" Target="https://www.youtube.com/watch?v=X-ZyfuzFmK4" TargetMode="External"/><Relationship Id="rId31" Type="http://schemas.openxmlformats.org/officeDocument/2006/relationships/hyperlink" Target="https://www.youtube.com/watch?v=1UgQsaC9c6A" TargetMode="External"/><Relationship Id="rId4" Type="http://schemas.openxmlformats.org/officeDocument/2006/relationships/hyperlink" Target="https://www.youtube.com/watch?v=oB956Na0dWU" TargetMode="External"/><Relationship Id="rId9" Type="http://schemas.openxmlformats.org/officeDocument/2006/relationships/hyperlink" Target="https://www.youtube.com/watch?v=XogvI6TP72M" TargetMode="External"/><Relationship Id="rId14" Type="http://schemas.openxmlformats.org/officeDocument/2006/relationships/hyperlink" Target="https://www.youtube.com/watch?v=UxHBVgM9zfg" TargetMode="External"/><Relationship Id="rId22" Type="http://schemas.openxmlformats.org/officeDocument/2006/relationships/hyperlink" Target="https://www.youtube.com/watch?v=2XifuHP2RnE" TargetMode="External"/><Relationship Id="rId27" Type="http://schemas.openxmlformats.org/officeDocument/2006/relationships/hyperlink" Target="https://www.youtube.com/watch?v=aHA4-5N5AzA" TargetMode="External"/><Relationship Id="rId30" Type="http://schemas.openxmlformats.org/officeDocument/2006/relationships/hyperlink" Target="https://www.youtube.com/watch?v=eAmnKNmVqx8" TargetMode="External"/><Relationship Id="rId35" Type="http://schemas.openxmlformats.org/officeDocument/2006/relationships/hyperlink" Target="https://www.youtube.com/watch?v=RbwRrVw-CRo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Af0gk_kiGac" TargetMode="External"/><Relationship Id="rId3" Type="http://schemas.openxmlformats.org/officeDocument/2006/relationships/hyperlink" Target="https://www.youtube.com/watch?v=3Ka7B3hCg08" TargetMode="External"/><Relationship Id="rId7" Type="http://schemas.openxmlformats.org/officeDocument/2006/relationships/hyperlink" Target="https://www.youtube.com/watch?v=SkAhB-8CtZg" TargetMode="External"/><Relationship Id="rId12" Type="http://schemas.openxmlformats.org/officeDocument/2006/relationships/hyperlink" Target="https://www.youtube.com/watch?v=PUwmA3Q0_OE" TargetMode="External"/><Relationship Id="rId2" Type="http://schemas.openxmlformats.org/officeDocument/2006/relationships/hyperlink" Target="https://www.youtube.com/watch?v=rnr65z4AN_I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HQTUWK7CM-Y" TargetMode="External"/><Relationship Id="rId11" Type="http://schemas.openxmlformats.org/officeDocument/2006/relationships/hyperlink" Target="https://www.youtube.com/watch?v=kE0BbuBKJ7g" TargetMode="External"/><Relationship Id="rId5" Type="http://schemas.openxmlformats.org/officeDocument/2006/relationships/hyperlink" Target="https://www.youtube.com/watch?v=nwAYpLVyeFU" TargetMode="External"/><Relationship Id="rId10" Type="http://schemas.openxmlformats.org/officeDocument/2006/relationships/hyperlink" Target="https://www.youtube.com/watch?v=i5_EuMsn7_o" TargetMode="External"/><Relationship Id="rId4" Type="http://schemas.openxmlformats.org/officeDocument/2006/relationships/hyperlink" Target="https://www.youtube.com/watch?v=g_YZ_PtMkw0" TargetMode="External"/><Relationship Id="rId9" Type="http://schemas.openxmlformats.org/officeDocument/2006/relationships/hyperlink" Target="https://www.youtube.com/watch?v=vAr4BZM_Tzk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M4Xe6Dlp0Y" TargetMode="External"/><Relationship Id="rId3" Type="http://schemas.openxmlformats.org/officeDocument/2006/relationships/hyperlink" Target="https://www.youtube.com/watch?v=arj7oStGLkU" TargetMode="External"/><Relationship Id="rId7" Type="http://schemas.openxmlformats.org/officeDocument/2006/relationships/hyperlink" Target="https://www.youtube.com/watch?v=UNP03fDSj1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FJJe8PXEUhk" TargetMode="External"/><Relationship Id="rId5" Type="http://schemas.openxmlformats.org/officeDocument/2006/relationships/hyperlink" Target="https://www.youtube.com/watch?v=GZGY0wPAnus" TargetMode="External"/><Relationship Id="rId4" Type="http://schemas.openxmlformats.org/officeDocument/2006/relationships/hyperlink" Target="https://www.youtube.com/watch?v=-Hi5muM44NE" TargetMode="External"/><Relationship Id="rId9" Type="http://schemas.openxmlformats.org/officeDocument/2006/relationships/hyperlink" Target="https://www.youtube.com/watch?v=_QdPW8JrYzQ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D2sb4cmDwCY" TargetMode="External"/><Relationship Id="rId3" Type="http://schemas.openxmlformats.org/officeDocument/2006/relationships/hyperlink" Target="https://www.youtube.com/watch?v=gc9oS9REoDk" TargetMode="External"/><Relationship Id="rId7" Type="http://schemas.openxmlformats.org/officeDocument/2006/relationships/hyperlink" Target="https://www.youtube.com/watch?v=sAaqLIsOmCE" TargetMode="External"/><Relationship Id="rId2" Type="http://schemas.openxmlformats.org/officeDocument/2006/relationships/hyperlink" Target="https://www.youtube.com/watch?v=T63MCogI4s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6mdEESYAuf0&amp;t=5s" TargetMode="External"/><Relationship Id="rId5" Type="http://schemas.openxmlformats.org/officeDocument/2006/relationships/hyperlink" Target="https://www.youtube.com/watch?v=gLQG3sORAJQ" TargetMode="External"/><Relationship Id="rId4" Type="http://schemas.openxmlformats.org/officeDocument/2006/relationships/hyperlink" Target="https://www.youtube.com/watch?v=vbuq7w3ZDUQ" TargetMode="External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uOWYPQTpio" TargetMode="External"/><Relationship Id="rId3" Type="http://schemas.openxmlformats.org/officeDocument/2006/relationships/hyperlink" Target="https://www.youtube.com/watch?v=lF1JiUx437M" TargetMode="External"/><Relationship Id="rId7" Type="http://schemas.openxmlformats.org/officeDocument/2006/relationships/hyperlink" Target="https://www.youtube.com/watch?v=zOzsjEmjjHs" TargetMode="External"/><Relationship Id="rId2" Type="http://schemas.openxmlformats.org/officeDocument/2006/relationships/hyperlink" Target="https://www.youtube.com/watch?v=BqSxjmvXzzY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IocLkk3aYlk" TargetMode="External"/><Relationship Id="rId5" Type="http://schemas.openxmlformats.org/officeDocument/2006/relationships/hyperlink" Target="https://www.youtube.com/watch?v=GTiNHeqlfqc" TargetMode="External"/><Relationship Id="rId4" Type="http://schemas.openxmlformats.org/officeDocument/2006/relationships/hyperlink" Target="https://www.youtube.com/watch?v=yrqrkihlw-s" TargetMode="External"/><Relationship Id="rId9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A9Wmq4YtC5E" TargetMode="External"/><Relationship Id="rId3" Type="http://schemas.openxmlformats.org/officeDocument/2006/relationships/hyperlink" Target="https://www.youtube.com/watch?v=tyaEQEmt5ls" TargetMode="External"/><Relationship Id="rId7" Type="http://schemas.openxmlformats.org/officeDocument/2006/relationships/hyperlink" Target="https://www.youtube.com/watch?v=L9O8j9QPZc8" TargetMode="External"/><Relationship Id="rId2" Type="http://schemas.openxmlformats.org/officeDocument/2006/relationships/hyperlink" Target="https://www.youtube.com/watch?v=litXW91Uau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RwlhUcSGqgs&amp;list=PLb9axfvQoEOas6PXhOeQuWH3PywZ0xOsS&amp;index=3" TargetMode="External"/><Relationship Id="rId5" Type="http://schemas.openxmlformats.org/officeDocument/2006/relationships/hyperlink" Target="https://www.flocabulary.com/topics/week-in-rap/" TargetMode="External"/><Relationship Id="rId4" Type="http://schemas.openxmlformats.org/officeDocument/2006/relationships/hyperlink" Target="https://www.youtube.com/watch?v=vdRNQLi5Mqw" TargetMode="External"/><Relationship Id="rId9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YP9AGtLvRg" TargetMode="External"/><Relationship Id="rId3" Type="http://schemas.openxmlformats.org/officeDocument/2006/relationships/hyperlink" Target="https://www.youtube.com/watch?v=5JrtpCM4yMM" TargetMode="External"/><Relationship Id="rId7" Type="http://schemas.openxmlformats.org/officeDocument/2006/relationships/hyperlink" Target="https://www.youtube.com/watch?v=AFTBBKIX760" TargetMode="External"/><Relationship Id="rId2" Type="http://schemas.openxmlformats.org/officeDocument/2006/relationships/hyperlink" Target="https://www.youtube.com/watch?v=Vo7kl9RsWBo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VQ3d3KigPQM" TargetMode="External"/><Relationship Id="rId5" Type="http://schemas.openxmlformats.org/officeDocument/2006/relationships/hyperlink" Target="https://www.youtube.com/watch?v=zLYECIjmnQs&amp;index=6&amp;list=PLb9axfvQoEOas6PXhOeQuWH3PywZ0xOsS" TargetMode="External"/><Relationship Id="rId4" Type="http://schemas.openxmlformats.org/officeDocument/2006/relationships/hyperlink" Target="https://www.youtube.com/watch?v=M0NoOtaFrEs" TargetMode="Externa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3"/>
          <a:ext cx="9143995" cy="69110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109465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September</a:t>
                      </a:r>
                      <a:r>
                        <a:rPr lang="en-GB" sz="1000" baseline="0" dirty="0" smtClean="0"/>
                        <a:t> 8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National Literacy Day </a:t>
                      </a:r>
                      <a:r>
                        <a:rPr lang="en-GB" sz="1000" baseline="0" dirty="0" smtClean="0">
                          <a:hlinkClick r:id="rId2"/>
                        </a:rPr>
                        <a:t>https://www.youtube.com/watch?v=83DO0POacCE</a:t>
                      </a:r>
                      <a:r>
                        <a:rPr lang="en-GB" sz="1000" baseline="0" dirty="0" smtClean="0"/>
                        <a:t>  </a:t>
                      </a:r>
                    </a:p>
                    <a:p>
                      <a:endParaRPr lang="en-GB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September</a:t>
                      </a:r>
                      <a:r>
                        <a:rPr lang="en-GB" sz="1000" baseline="0" dirty="0" smtClean="0"/>
                        <a:t> 13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</a:t>
                      </a:r>
                      <a:r>
                        <a:rPr lang="en-GB" sz="1000" baseline="0" dirty="0" err="1" smtClean="0"/>
                        <a:t>Roald</a:t>
                      </a:r>
                      <a:r>
                        <a:rPr lang="en-GB" sz="1000" baseline="0" dirty="0" smtClean="0"/>
                        <a:t> Dahl Day </a:t>
                      </a:r>
                      <a:r>
                        <a:rPr lang="en-GB" sz="1000" baseline="0" dirty="0" smtClean="0">
                          <a:hlinkClick r:id="rId3"/>
                        </a:rPr>
                        <a:t>https://www.youtube.com/watch?v=q1nmQjDcAYE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September 21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 – International Day of Peace - </a:t>
                      </a:r>
                      <a:r>
                        <a:rPr lang="en-GB" sz="1000" dirty="0" smtClean="0">
                          <a:hlinkClick r:id="rId4"/>
                        </a:rPr>
                        <a:t>https://www.youtube.com/watch?v=oB956Na0dWU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September 26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International Day of language </a:t>
                      </a:r>
                      <a:r>
                        <a:rPr lang="en-GB" sz="1000" dirty="0" smtClean="0">
                          <a:hlinkClick r:id="rId5"/>
                        </a:rPr>
                        <a:t>https://www.youtube.com/watch?v=MMmOLN5zBLY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October 4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World</a:t>
                      </a:r>
                      <a:r>
                        <a:rPr lang="en-GB" sz="1000" baseline="0" dirty="0" smtClean="0"/>
                        <a:t> Animal Day – National poetry day </a:t>
                      </a:r>
                      <a:r>
                        <a:rPr lang="en-GB" sz="1000" baseline="0" dirty="0" smtClean="0">
                          <a:hlinkClick r:id="rId6"/>
                        </a:rPr>
                        <a:t>https://www.youtube.com/watch?v=KUaQgRiJukA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October</a:t>
                      </a:r>
                      <a:r>
                        <a:rPr lang="en-GB" sz="1000" baseline="0" dirty="0" smtClean="0"/>
                        <a:t> 10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-World Mental health Day - </a:t>
                      </a:r>
                      <a:r>
                        <a:rPr lang="en-GB" sz="1000" baseline="0" dirty="0" smtClean="0">
                          <a:hlinkClick r:id="rId7"/>
                        </a:rPr>
                        <a:t>https://www.youtube.com/watch?v=5WkzmAHPQaw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October 17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 - Child</a:t>
                      </a:r>
                      <a:r>
                        <a:rPr lang="en-GB" sz="1000" baseline="0" dirty="0" smtClean="0"/>
                        <a:t> Poverty day  </a:t>
                      </a:r>
                      <a:r>
                        <a:rPr lang="en-GB" sz="1000" baseline="0" dirty="0" smtClean="0">
                          <a:hlinkClick r:id="rId8"/>
                        </a:rPr>
                        <a:t>https://www.youtube.com/watch?v=aBVYA-3ASt0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41292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October 22</a:t>
                      </a:r>
                      <a:r>
                        <a:rPr lang="en-GB" sz="1000" baseline="30000" dirty="0" smtClean="0"/>
                        <a:t>nd</a:t>
                      </a:r>
                      <a:r>
                        <a:rPr lang="en-GB" sz="1000" dirty="0" smtClean="0"/>
                        <a:t> – </a:t>
                      </a:r>
                      <a:r>
                        <a:rPr lang="en-GB" sz="1000" dirty="0" err="1" smtClean="0"/>
                        <a:t>Internation</a:t>
                      </a:r>
                      <a:r>
                        <a:rPr lang="en-GB" sz="1000" dirty="0" smtClean="0"/>
                        <a:t> Stammering awareness day </a:t>
                      </a:r>
                      <a:r>
                        <a:rPr lang="en-GB" sz="1000" dirty="0" smtClean="0">
                          <a:hlinkClick r:id="rId9"/>
                        </a:rPr>
                        <a:t>https://www.youtube.com/watch?v=XogvI6TP72M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October 31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 – Halloween </a:t>
                      </a:r>
                      <a:r>
                        <a:rPr lang="en-GB" sz="1000" dirty="0" smtClean="0">
                          <a:hlinkClick r:id="rId10"/>
                        </a:rPr>
                        <a:t>https://www.youtube.com/watch?v=hkdf3zE379A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November 2</a:t>
                      </a:r>
                      <a:r>
                        <a:rPr lang="en-GB" sz="1000" baseline="30000" dirty="0" smtClean="0"/>
                        <a:t>nd</a:t>
                      </a:r>
                      <a:r>
                        <a:rPr lang="en-GB" sz="1000" dirty="0" smtClean="0"/>
                        <a:t> – National Stress Awareness </a:t>
                      </a:r>
                      <a:r>
                        <a:rPr lang="en-GB" sz="1000" dirty="0" smtClean="0">
                          <a:hlinkClick r:id="rId11"/>
                        </a:rPr>
                        <a:t>https://www.youtube.com/watch?v=hnpQrMqDoqE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November 11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Armistice day </a:t>
                      </a:r>
                      <a:r>
                        <a:rPr lang="en-GB" sz="1000" baseline="0" dirty="0" smtClean="0">
                          <a:hlinkClick r:id="rId12"/>
                        </a:rPr>
                        <a:t>https://www.youtube.com/watch?v=6KHoVBK2EVE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November 12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16ht Anti bullying week </a:t>
                      </a:r>
                      <a:r>
                        <a:rPr lang="en-GB" sz="1000" baseline="0" dirty="0" smtClean="0">
                          <a:hlinkClick r:id="rId13"/>
                        </a:rPr>
                        <a:t>https://www.youtube.com/watch?v=jaSFBBLYUI4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 smtClean="0"/>
                    </a:p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November</a:t>
                      </a:r>
                      <a:r>
                        <a:rPr lang="en-GB" sz="1000" baseline="0" dirty="0" smtClean="0"/>
                        <a:t> 19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National mans day </a:t>
                      </a:r>
                      <a:endParaRPr lang="en-GB" sz="1000" dirty="0" smtClean="0"/>
                    </a:p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November 21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-27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Road safety Week </a:t>
                      </a:r>
                      <a:r>
                        <a:rPr lang="en-GB" sz="1000" dirty="0" smtClean="0">
                          <a:hlinkClick r:id="rId14"/>
                        </a:rPr>
                        <a:t>https://www.youtube.com/watch?v=UxHBVgM9zfg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29146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December</a:t>
                      </a:r>
                      <a:r>
                        <a:rPr lang="en-GB" sz="1000" baseline="0" dirty="0" smtClean="0"/>
                        <a:t> 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baseline="0" dirty="0" smtClean="0"/>
                        <a:t> – Worlds AIDs day </a:t>
                      </a:r>
                      <a:r>
                        <a:rPr lang="en-GB" sz="1000" baseline="0" dirty="0" smtClean="0">
                          <a:hlinkClick r:id="rId15"/>
                        </a:rPr>
                        <a:t>https://www.youtube.com/watch?v=xZ5H6y4t0B0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December - Christmas theme  </a:t>
                      </a:r>
                      <a:r>
                        <a:rPr lang="en-GB" sz="1000" dirty="0" smtClean="0">
                          <a:hlinkClick r:id="rId16"/>
                        </a:rPr>
                        <a:t>https://www.youtube.com/watch?v=zIEIvi2MuEk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December - Christmas</a:t>
                      </a:r>
                      <a:r>
                        <a:rPr lang="en-GB" sz="1000" baseline="0" dirty="0" smtClean="0"/>
                        <a:t> theme </a:t>
                      </a:r>
                      <a:r>
                        <a:rPr lang="en-GB" sz="1000" baseline="0" dirty="0" smtClean="0">
                          <a:hlinkClick r:id="rId17"/>
                        </a:rPr>
                        <a:t>https://www.youtube.com/watch?v=vZrf0PbAGSk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December - Christmas</a:t>
                      </a:r>
                      <a:r>
                        <a:rPr lang="en-GB" sz="1000" baseline="0" dirty="0" smtClean="0"/>
                        <a:t> theme </a:t>
                      </a:r>
                      <a:r>
                        <a:rPr lang="en-GB" sz="1000" baseline="0" dirty="0" smtClean="0">
                          <a:hlinkClick r:id="rId18"/>
                        </a:rPr>
                        <a:t>https://www.youtube.com/watch?v=QcqMxBKN4Os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 smtClean="0"/>
                    </a:p>
                    <a:p>
                      <a:endParaRPr lang="en-GB" sz="10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January 16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World Religion Day </a:t>
                      </a:r>
                      <a:r>
                        <a:rPr lang="en-GB" sz="1000" dirty="0" smtClean="0">
                          <a:hlinkClick r:id="rId19"/>
                        </a:rPr>
                        <a:t>https://www.youtube.com/watch?v=X-ZyfuzFmK4</a:t>
                      </a:r>
                      <a:r>
                        <a:rPr lang="en-GB" sz="1000" dirty="0" smtClean="0"/>
                        <a:t>  </a:t>
                      </a:r>
                      <a:r>
                        <a:rPr lang="en-GB" sz="1000" dirty="0" smtClean="0">
                          <a:hlinkClick r:id="rId20"/>
                        </a:rPr>
                        <a:t>ttps://www.youtube.com/watch?v=Je2RSJU0DoQ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January  16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Garden Watch Week </a:t>
                      </a:r>
                      <a:r>
                        <a:rPr lang="en-GB" sz="1000" dirty="0" smtClean="0">
                          <a:hlinkClick r:id="rId21"/>
                        </a:rPr>
                        <a:t>https://www.youtube.com/watch?v=lK13SW0QW04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January 25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Burns Night </a:t>
                      </a:r>
                      <a:r>
                        <a:rPr lang="en-GB" sz="1000" dirty="0" smtClean="0">
                          <a:hlinkClick r:id="rId22"/>
                        </a:rPr>
                        <a:t>https://www.youtube.com/watch?v=2XifuHP2RnE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1141292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January</a:t>
                      </a:r>
                      <a:r>
                        <a:rPr lang="en-GB" sz="1000" baseline="0" dirty="0" smtClean="0"/>
                        <a:t> 27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Holocaust memorial Day </a:t>
                      </a:r>
                      <a:r>
                        <a:rPr lang="en-GB" sz="1000" baseline="0" dirty="0" smtClean="0">
                          <a:hlinkClick r:id="rId23"/>
                        </a:rPr>
                        <a:t>http://www.bbc.co.uk/bitesize/ks3/history/20th_century/holocaust/video/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February</a:t>
                      </a:r>
                      <a:r>
                        <a:rPr lang="en-GB" sz="1000" baseline="0" dirty="0" smtClean="0"/>
                        <a:t> 2</a:t>
                      </a:r>
                      <a:r>
                        <a:rPr lang="en-GB" sz="1000" baseline="30000" dirty="0" smtClean="0"/>
                        <a:t>nd</a:t>
                      </a:r>
                      <a:r>
                        <a:rPr lang="en-GB" sz="1000" baseline="0" dirty="0" smtClean="0"/>
                        <a:t> - 4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Story Telling Week  </a:t>
                      </a:r>
                      <a:r>
                        <a:rPr lang="en-GB" sz="1000" baseline="0" dirty="0" smtClean="0">
                          <a:hlinkClick r:id="rId24"/>
                        </a:rPr>
                        <a:t>https://www.youtube.com/watch?v=Nj-hdQMa3uA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February 3</a:t>
                      </a:r>
                      <a:r>
                        <a:rPr lang="en-GB" sz="1000" baseline="30000" dirty="0" smtClean="0"/>
                        <a:t>rd</a:t>
                      </a:r>
                      <a:r>
                        <a:rPr lang="en-GB" sz="1000" dirty="0" smtClean="0"/>
                        <a:t> - </a:t>
                      </a:r>
                      <a:r>
                        <a:rPr lang="en-GB" sz="1000" dirty="0" err="1" smtClean="0"/>
                        <a:t>Unicef</a:t>
                      </a:r>
                      <a:r>
                        <a:rPr lang="en-GB" sz="1000" dirty="0" smtClean="0"/>
                        <a:t> Day</a:t>
                      </a:r>
                      <a:r>
                        <a:rPr lang="en-GB" sz="1000" baseline="0" dirty="0" smtClean="0"/>
                        <a:t> for change </a:t>
                      </a:r>
                      <a:r>
                        <a:rPr lang="en-GB" sz="1000" baseline="0" dirty="0" smtClean="0">
                          <a:hlinkClick r:id="rId25"/>
                        </a:rPr>
                        <a:t>https://www.youtube.com/watch?v=E1xkXZs0cAQ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February 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Safer Internet Day </a:t>
                      </a:r>
                      <a:r>
                        <a:rPr lang="en-GB" sz="1000" dirty="0" smtClean="0">
                          <a:hlinkClick r:id="rId26"/>
                        </a:rPr>
                        <a:t>https://www.youtube.com/watch?v=_o8auwnJtqE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February 20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-26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National Chip Week </a:t>
                      </a:r>
                      <a:r>
                        <a:rPr lang="en-GB" sz="1000" dirty="0" smtClean="0">
                          <a:hlinkClick r:id="rId27"/>
                        </a:rPr>
                        <a:t>https://www.youtube.com/watch?v=aHA4-5N5AzA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baseline="0" dirty="0" smtClean="0"/>
                        <a:t> February – Shrove Tuesday </a:t>
                      </a:r>
                      <a:r>
                        <a:rPr lang="en-GB" sz="1000" baseline="0" dirty="0" smtClean="0">
                          <a:hlinkClick r:id="rId28"/>
                        </a:rPr>
                        <a:t>https://www.youtube.com/watch?v=2aYoQoJyn3A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February -  Fair</a:t>
                      </a:r>
                      <a:r>
                        <a:rPr lang="en-GB" sz="1000" baseline="0" dirty="0" smtClean="0"/>
                        <a:t> </a:t>
                      </a:r>
                      <a:r>
                        <a:rPr lang="en-GB" sz="1000" dirty="0" smtClean="0"/>
                        <a:t>trade</a:t>
                      </a:r>
                      <a:r>
                        <a:rPr lang="en-GB" sz="1000" baseline="0" dirty="0" smtClean="0"/>
                        <a:t> fortnight  </a:t>
                      </a:r>
                      <a:r>
                        <a:rPr lang="en-GB" sz="1000" baseline="0" dirty="0" smtClean="0">
                          <a:hlinkClick r:id="rId29"/>
                        </a:rPr>
                        <a:t>https://www.youtube.com/watch?v=PLKTGWH398Q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109465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March 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 - St David’s day </a:t>
                      </a:r>
                      <a:r>
                        <a:rPr lang="en-GB" sz="1000" dirty="0" smtClean="0">
                          <a:hlinkClick r:id="rId30"/>
                        </a:rPr>
                        <a:t>https://www.youtube.com/watch?v=eAmnKNmVqx8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March 2</a:t>
                      </a:r>
                      <a:r>
                        <a:rPr lang="en-GB" sz="1000" baseline="30000" dirty="0" smtClean="0"/>
                        <a:t>nd</a:t>
                      </a:r>
                      <a:r>
                        <a:rPr lang="en-GB" sz="1000" dirty="0" smtClean="0"/>
                        <a:t> – Doodle Day </a:t>
                      </a:r>
                      <a:r>
                        <a:rPr lang="en-GB" sz="1000" dirty="0" smtClean="0">
                          <a:hlinkClick r:id="rId31"/>
                        </a:rPr>
                        <a:t>https://www.youtube.com/watch?v=1UgQsaC9c6A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March</a:t>
                      </a:r>
                      <a:r>
                        <a:rPr lang="en-GB" sz="1000" baseline="0" dirty="0" smtClean="0"/>
                        <a:t> 8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International Woman’s Day </a:t>
                      </a:r>
                      <a:r>
                        <a:rPr lang="en-GB" sz="1000" baseline="0" dirty="0" smtClean="0">
                          <a:hlinkClick r:id="rId32"/>
                        </a:rPr>
                        <a:t>https://www.youtube.com/watch?v=XjJQBjWYDTs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March 9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18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– Science and Engineering Week </a:t>
                      </a:r>
                      <a:r>
                        <a:rPr lang="en-GB" sz="1000" baseline="0" dirty="0" smtClean="0">
                          <a:hlinkClick r:id="rId33"/>
                        </a:rPr>
                        <a:t>https://www.youtube.com/watch?v=rnHWceplmlo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March 21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 – World Poetry Day </a:t>
                      </a:r>
                      <a:r>
                        <a:rPr lang="en-GB" sz="1000" dirty="0" smtClean="0">
                          <a:hlinkClick r:id="rId34"/>
                        </a:rPr>
                        <a:t>https://www.youtube.com/watch?v=t3lSSp-3068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March 26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World purple</a:t>
                      </a:r>
                      <a:r>
                        <a:rPr lang="en-GB" sz="1000" baseline="0" dirty="0" smtClean="0"/>
                        <a:t> day (epilepsy) </a:t>
                      </a:r>
                      <a:endParaRPr lang="en-GB" sz="10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April – Autism Awareness month </a:t>
                      </a:r>
                      <a:r>
                        <a:rPr lang="en-GB" sz="1000" dirty="0" smtClean="0">
                          <a:hlinkClick r:id="rId35"/>
                        </a:rPr>
                        <a:t>https://www.youtube.com/watch?v=RbwRrVw-CRo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  <a:tr h="109465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April 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 – April Fools</a:t>
                      </a:r>
                      <a:endParaRPr lang="en-GB" sz="1000" dirty="0"/>
                    </a:p>
                  </a:txBody>
                  <a:tcP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April 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World Health Day</a:t>
                      </a:r>
                      <a:endParaRPr lang="en-GB" sz="1000" dirty="0"/>
                    </a:p>
                  </a:txBody>
                  <a:tcP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Aril  22</a:t>
                      </a:r>
                      <a:r>
                        <a:rPr lang="en-GB" sz="1000" baseline="30000" dirty="0" smtClean="0"/>
                        <a:t>nd</a:t>
                      </a:r>
                      <a:r>
                        <a:rPr lang="en-GB" sz="1000" dirty="0" smtClean="0"/>
                        <a:t> – World Earth</a:t>
                      </a:r>
                      <a:r>
                        <a:rPr lang="en-GB" sz="1000" baseline="0" dirty="0" smtClean="0"/>
                        <a:t> Day </a:t>
                      </a:r>
                      <a:r>
                        <a:rPr lang="en-GB" sz="1000" baseline="0" dirty="0" smtClean="0">
                          <a:hlinkClick r:id="rId36"/>
                        </a:rPr>
                        <a:t>https://www.youtube.com/watch?v=oJJGuIZVfLM&amp;t=2s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April 23</a:t>
                      </a:r>
                      <a:r>
                        <a:rPr lang="en-GB" sz="1000" baseline="30000" dirty="0" smtClean="0"/>
                        <a:t>rd</a:t>
                      </a:r>
                      <a:r>
                        <a:rPr lang="en-GB" sz="1000" dirty="0" smtClean="0"/>
                        <a:t> – St George’s Day </a:t>
                      </a:r>
                      <a:r>
                        <a:rPr lang="en-GB" sz="1000" dirty="0" smtClean="0">
                          <a:hlinkClick r:id="rId37"/>
                        </a:rPr>
                        <a:t>https://www.youtube.com/watch?v=041nXAAn714</a:t>
                      </a:r>
                      <a:r>
                        <a:rPr lang="en-GB" sz="1000" dirty="0" smtClean="0"/>
                        <a:t> </a:t>
                      </a:r>
                    </a:p>
                    <a:p>
                      <a:endParaRPr lang="en-GB" sz="1000" dirty="0"/>
                    </a:p>
                  </a:txBody>
                  <a:tcP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May 4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Star</a:t>
                      </a:r>
                      <a:r>
                        <a:rPr lang="en-GB" sz="1000" baseline="0" dirty="0" smtClean="0"/>
                        <a:t> Wars Day </a:t>
                      </a:r>
                      <a:r>
                        <a:rPr lang="en-GB" sz="1000" baseline="0" dirty="0" smtClean="0">
                          <a:hlinkClick r:id="rId38"/>
                        </a:rPr>
                        <a:t>https://www.youtube.com/watch?v=gqzlHhF5XTM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May</a:t>
                      </a:r>
                      <a:r>
                        <a:rPr lang="en-GB" sz="1000" baseline="0" dirty="0" smtClean="0"/>
                        <a:t> 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-13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baseline="0" dirty="0" smtClean="0"/>
                        <a:t> Deaf Awareness Week </a:t>
                      </a:r>
                      <a:r>
                        <a:rPr lang="en-GB" sz="1000" baseline="0" dirty="0" smtClean="0">
                          <a:hlinkClick r:id="rId39"/>
                        </a:rPr>
                        <a:t>https://www.youtube.com/watch?v=X4UNOmt6ukA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May 9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Europe Day</a:t>
                      </a:r>
                      <a:endParaRPr lang="en-GB" sz="10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2"/>
          <a:ext cx="9143995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114300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May 15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22</a:t>
                      </a:r>
                      <a:r>
                        <a:rPr lang="en-GB" sz="1000" baseline="30000" dirty="0" smtClean="0"/>
                        <a:t>nd</a:t>
                      </a:r>
                      <a:r>
                        <a:rPr lang="en-GB" sz="1000" dirty="0" smtClean="0"/>
                        <a:t> British Sandwich Week </a:t>
                      </a:r>
                      <a:r>
                        <a:rPr lang="en-GB" sz="1000" dirty="0" smtClean="0">
                          <a:hlinkClick r:id="rId2"/>
                        </a:rPr>
                        <a:t>https://www.youtube.com/watch?v=rnr65z4AN_I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May 16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20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</a:t>
                      </a:r>
                      <a:r>
                        <a:rPr lang="en-GB" sz="1000" baseline="0" dirty="0" smtClean="0"/>
                        <a:t> Walk to School Week </a:t>
                      </a:r>
                      <a:r>
                        <a:rPr lang="en-GB" sz="1000" baseline="0" dirty="0" smtClean="0">
                          <a:hlinkClick r:id="rId3"/>
                        </a:rPr>
                        <a:t>https://www.youtube.com/watch?v=3Ka7B3hCg08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May 31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  - World No tobacco day</a:t>
                      </a:r>
                      <a:r>
                        <a:rPr lang="en-GB" sz="1000" baseline="0" dirty="0" smtClean="0"/>
                        <a:t>  </a:t>
                      </a:r>
                      <a:r>
                        <a:rPr lang="en-GB" sz="1000" baseline="0" dirty="0" smtClean="0">
                          <a:hlinkClick r:id="rId4"/>
                        </a:rPr>
                        <a:t>https://www.youtube.com/watch?v=g_YZ_PtMkw0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June 1</a:t>
                      </a:r>
                      <a:r>
                        <a:rPr lang="en-GB" sz="1000" baseline="30000" dirty="0" smtClean="0"/>
                        <a:t>st</a:t>
                      </a:r>
                      <a:r>
                        <a:rPr lang="en-GB" sz="1000" dirty="0" smtClean="0"/>
                        <a:t> -7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-</a:t>
                      </a:r>
                      <a:r>
                        <a:rPr lang="en-GB" sz="1000" baseline="0" dirty="0" smtClean="0"/>
                        <a:t> </a:t>
                      </a:r>
                      <a:r>
                        <a:rPr lang="en-GB" sz="1000" dirty="0" smtClean="0"/>
                        <a:t>Volunteers</a:t>
                      </a:r>
                      <a:r>
                        <a:rPr lang="en-GB" sz="1000" baseline="0" dirty="0" smtClean="0"/>
                        <a:t> week </a:t>
                      </a:r>
                      <a:r>
                        <a:rPr lang="en-GB" sz="1000" baseline="0" dirty="0" smtClean="0">
                          <a:hlinkClick r:id="rId5"/>
                        </a:rPr>
                        <a:t>https://www.youtube.com/watch?v=nwAYpLVyeFU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June 8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World Ocean Day </a:t>
                      </a:r>
                      <a:r>
                        <a:rPr lang="en-GB" sz="1000" dirty="0" smtClean="0">
                          <a:hlinkClick r:id="rId6"/>
                        </a:rPr>
                        <a:t>https://www.youtube.com/watch?v=HQTUWK7CM-Y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June 11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-17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Oxfam Water Week </a:t>
                      </a:r>
                      <a:r>
                        <a:rPr lang="en-GB" sz="1000" dirty="0" smtClean="0">
                          <a:hlinkClick r:id="rId7"/>
                        </a:rPr>
                        <a:t>https://www.youtube.com/watch?v=SkAhB-8CtZg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June 14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World Blood donor day </a:t>
                      </a:r>
                      <a:r>
                        <a:rPr lang="en-GB" sz="1000" dirty="0" smtClean="0">
                          <a:hlinkClick r:id="rId8"/>
                        </a:rPr>
                        <a:t>https://www.youtube.com/watch?v=Af0gk_kiGac</a:t>
                      </a:r>
                      <a:endParaRPr lang="en-GB" sz="1000" dirty="0" smtClean="0"/>
                    </a:p>
                    <a:p>
                      <a:endParaRPr lang="en-GB" sz="1000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June 20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-16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Recycle now week </a:t>
                      </a:r>
                      <a:r>
                        <a:rPr lang="en-GB" sz="1000" dirty="0" smtClean="0">
                          <a:hlinkClick r:id="rId9"/>
                        </a:rPr>
                        <a:t>https://www.youtube.com/watch?v=vAr4BZM_Tzk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June 25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– World Forces Day </a:t>
                      </a:r>
                      <a:r>
                        <a:rPr lang="en-GB" sz="1000" dirty="0" smtClean="0">
                          <a:hlinkClick r:id="rId10"/>
                        </a:rPr>
                        <a:t>https://www.youtube.com/watch?v=i5_EuMsn7_o</a:t>
                      </a:r>
                      <a:endParaRPr lang="en-GB" sz="1000" dirty="0" smtClean="0"/>
                    </a:p>
                    <a:p>
                      <a:endParaRPr lang="en-GB" sz="1000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6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July – Children’s Art Day </a:t>
                      </a:r>
                      <a:r>
                        <a:rPr lang="en-GB" sz="1000" dirty="0" smtClean="0">
                          <a:hlinkClick r:id="rId11"/>
                        </a:rPr>
                        <a:t>https://www.youtube.com/watch?v=kE0BbuBKJ7g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11</a:t>
                      </a:r>
                      <a:r>
                        <a:rPr lang="en-GB" sz="1000" baseline="30000" dirty="0" smtClean="0"/>
                        <a:t>th</a:t>
                      </a:r>
                      <a:r>
                        <a:rPr lang="en-GB" sz="1000" dirty="0" smtClean="0"/>
                        <a:t> July – World Population Day </a:t>
                      </a:r>
                      <a:r>
                        <a:rPr lang="en-GB" sz="1000" dirty="0" smtClean="0">
                          <a:hlinkClick r:id="rId12"/>
                        </a:rPr>
                        <a:t>https://www.youtube.com/watch?v=PUwmA3Q0_OE</a:t>
                      </a:r>
                      <a:r>
                        <a:rPr lang="en-GB" sz="1000" dirty="0" smtClean="0"/>
                        <a:t> </a:t>
                      </a:r>
                      <a:endParaRPr lang="en-GB" sz="1000" dirty="0"/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ted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179512"/>
            <a:ext cx="4427984" cy="367240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355976" y="404664"/>
            <a:ext cx="47160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Videos to watch - 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340768"/>
          <a:ext cx="9144000" cy="56135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7194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Title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Web Address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Synopsis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Questions to ask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Inside the mind of a master procrastinator | Tim Urban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3"/>
                        </a:rPr>
                        <a:t>https://www.youtube.com/watch?v=arj7oStGLkU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Comedy</a:t>
                      </a:r>
                      <a:r>
                        <a:rPr lang="en-GB" sz="1400" baseline="0" dirty="0" smtClean="0"/>
                        <a:t> on putting things off and repercussions. </a:t>
                      </a:r>
                      <a:r>
                        <a:rPr lang="en-GB" sz="1400" b="1" baseline="0" dirty="0" smtClean="0"/>
                        <a:t>14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Do you put things off?</a:t>
                      </a:r>
                    </a:p>
                    <a:p>
                      <a:r>
                        <a:rPr lang="en-GB" sz="1400" dirty="0" smtClean="0"/>
                        <a:t>How could you solve</a:t>
                      </a:r>
                      <a:r>
                        <a:rPr lang="en-GB" sz="1400" baseline="0" dirty="0" smtClean="0"/>
                        <a:t> this?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Underwater astonishments - David Gallo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4"/>
                        </a:rPr>
                        <a:t>https://www.youtube.com/watch?v=-Hi5muM44NE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Look at amazing undersea</a:t>
                      </a:r>
                      <a:r>
                        <a:rPr lang="en-GB" sz="1400" baseline="0" dirty="0" smtClean="0"/>
                        <a:t> creatures.  </a:t>
                      </a:r>
                      <a:r>
                        <a:rPr lang="en-GB" sz="1400" b="1" baseline="0" dirty="0" smtClean="0"/>
                        <a:t>5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Is</a:t>
                      </a:r>
                      <a:r>
                        <a:rPr lang="en-GB" sz="1400" baseline="0" dirty="0" smtClean="0"/>
                        <a:t> there more to find?</a:t>
                      </a:r>
                    </a:p>
                    <a:p>
                      <a:r>
                        <a:rPr lang="en-GB" sz="1400" baseline="0" dirty="0" smtClean="0"/>
                        <a:t>Does this mean we should look after the sea better?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The art of misdirection | Apollo Robbins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5"/>
                        </a:rPr>
                        <a:t>https://www.youtube.com/watch?v=GZGY0wPAnus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Funny</a:t>
                      </a:r>
                      <a:r>
                        <a:rPr lang="en-GB" sz="1400" baseline="0" dirty="0" smtClean="0"/>
                        <a:t> look at how we can miss obvious things (magic) </a:t>
                      </a:r>
                      <a:r>
                        <a:rPr lang="en-GB" sz="1400" b="1" baseline="0" dirty="0" smtClean="0"/>
                        <a:t>9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Do you notice everything?</a:t>
                      </a:r>
                    </a:p>
                    <a:p>
                      <a:r>
                        <a:rPr lang="en-GB" sz="1400" dirty="0" smtClean="0"/>
                        <a:t>How can</a:t>
                      </a:r>
                      <a:r>
                        <a:rPr lang="en-GB" sz="1400" baseline="0" dirty="0" smtClean="0"/>
                        <a:t> we be more aware?</a:t>
                      </a:r>
                    </a:p>
                    <a:p>
                      <a:r>
                        <a:rPr lang="en-GB" sz="1400" baseline="0" dirty="0" smtClean="0"/>
                        <a:t>What might this mean for us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Maybe the best robot demo ever | Marco Tempest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6"/>
                        </a:rPr>
                        <a:t>https://www.youtube.com/watch?v=FJJe8PXEUhk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Look at robots and how the are becoming automated. </a:t>
                      </a:r>
                      <a:r>
                        <a:rPr lang="en-GB" sz="1400" b="1" dirty="0" smtClean="0"/>
                        <a:t>7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Will robots take over?</a:t>
                      </a:r>
                    </a:p>
                    <a:p>
                      <a:r>
                        <a:rPr lang="en-GB" sz="1400" dirty="0" smtClean="0"/>
                        <a:t>Is it better a robots</a:t>
                      </a:r>
                      <a:r>
                        <a:rPr lang="en-GB" sz="1400" baseline="0" dirty="0" smtClean="0"/>
                        <a:t> do jobs?</a:t>
                      </a:r>
                    </a:p>
                    <a:p>
                      <a:r>
                        <a:rPr lang="en-GB" sz="1400" baseline="0" dirty="0" smtClean="0"/>
                        <a:t>Do robots have feelings?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Try something new for 30 days - Matt </a:t>
                      </a:r>
                      <a:r>
                        <a:rPr lang="en-GB" sz="1400" dirty="0" err="1" smtClean="0"/>
                        <a:t>Cutts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7"/>
                        </a:rPr>
                        <a:t>https://www.youtube.com/watch?v=UNP03fDSj1U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 good way of looking at trying something new to stick </a:t>
                      </a:r>
                      <a:r>
                        <a:rPr lang="en-GB" sz="1400" b="1" dirty="0" smtClean="0"/>
                        <a:t>4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What would you do for 30</a:t>
                      </a:r>
                      <a:r>
                        <a:rPr lang="en-GB" sz="1400" baseline="0" dirty="0" smtClean="0"/>
                        <a:t> days? Is 30 days enough?</a:t>
                      </a:r>
                      <a:endParaRPr lang="en-GB" sz="1400" dirty="0"/>
                    </a:p>
                  </a:txBody>
                  <a:tcPr/>
                </a:tc>
              </a:tr>
              <a:tr h="64736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Looks aren't everything. Believe me, I'm a model. | Cameron Russell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8"/>
                        </a:rPr>
                        <a:t>https://www.youtube.com/watch?v=KM4Xe6Dlp0Y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Good for girls (and</a:t>
                      </a:r>
                      <a:r>
                        <a:rPr lang="en-GB" sz="1400" baseline="0" dirty="0" smtClean="0"/>
                        <a:t> boys) looking at appearance. </a:t>
                      </a:r>
                      <a:r>
                        <a:rPr lang="en-GB" sz="1400" b="1" baseline="0" dirty="0" smtClean="0"/>
                        <a:t>10 </a:t>
                      </a:r>
                      <a:r>
                        <a:rPr lang="en-GB" sz="1400" b="1" baseline="0" dirty="0" err="1" smtClean="0"/>
                        <a:t>mins</a:t>
                      </a:r>
                      <a:r>
                        <a:rPr lang="en-GB" sz="1400" baseline="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Should we touch up images?</a:t>
                      </a:r>
                    </a:p>
                    <a:p>
                      <a:r>
                        <a:rPr lang="en-GB" sz="1400" baseline="0" dirty="0" smtClean="0"/>
                        <a:t>Is being a model a real job? </a:t>
                      </a:r>
                      <a:endParaRPr lang="en-GB" sz="1400" dirty="0"/>
                    </a:p>
                  </a:txBody>
                  <a:tcPr/>
                </a:tc>
              </a:tr>
              <a:tr h="64736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This is what happens when you reply to spam email | James </a:t>
                      </a:r>
                      <a:r>
                        <a:rPr lang="en-GB" sz="1400" dirty="0" err="1" smtClean="0"/>
                        <a:t>Veitch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9"/>
                        </a:rPr>
                        <a:t>https://www.youtube.com/watch?v=_QdPW8JrYzQ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 comedy look</a:t>
                      </a:r>
                      <a:r>
                        <a:rPr lang="en-GB" sz="1400" baseline="0" dirty="0" smtClean="0"/>
                        <a:t> at spam email. </a:t>
                      </a:r>
                      <a:r>
                        <a:rPr lang="en-GB" sz="1400" b="1" baseline="0" dirty="0" smtClean="0"/>
                        <a:t>10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Should we stop spam?</a:t>
                      </a:r>
                    </a:p>
                    <a:p>
                      <a:r>
                        <a:rPr lang="en-GB" sz="1400" dirty="0" smtClean="0"/>
                        <a:t>What are the dangers of spam?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268760"/>
          <a:ext cx="9144000" cy="5694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7194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Title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Web Address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Synopsis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Questions to ask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For The Birds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2"/>
                        </a:rPr>
                        <a:t>https://www.youtube.com/watch?v=T63MCogI4sM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Birds</a:t>
                      </a:r>
                      <a:r>
                        <a:rPr lang="en-GB" sz="1400" b="0" baseline="0" dirty="0" smtClean="0"/>
                        <a:t> bully a bigger bird but it ends badly for them </a:t>
                      </a:r>
                      <a:r>
                        <a:rPr lang="en-GB" sz="1400" b="1" dirty="0" smtClean="0"/>
                        <a:t>4 </a:t>
                      </a:r>
                      <a:r>
                        <a:rPr lang="en-GB" sz="1400" b="1" dirty="0" err="1" smtClean="0"/>
                        <a:t>mins</a:t>
                      </a:r>
                      <a:r>
                        <a:rPr lang="en-GB" sz="1400" b="1" dirty="0" smtClean="0"/>
                        <a:t>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Which was the worst bird?</a:t>
                      </a:r>
                    </a:p>
                    <a:p>
                      <a:r>
                        <a:rPr lang="en-GB" sz="1400" dirty="0" smtClean="0"/>
                        <a:t>What should the birds have done?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Partly</a:t>
                      </a:r>
                      <a:r>
                        <a:rPr lang="en-GB" sz="1400" baseline="0" dirty="0" smtClean="0"/>
                        <a:t> Cloudy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3"/>
                        </a:rPr>
                        <a:t>https://www.youtube.com/watch?v=gc9oS9REoDk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One</a:t>
                      </a:r>
                      <a:r>
                        <a:rPr lang="en-GB" sz="1400" b="0" baseline="0" dirty="0" smtClean="0"/>
                        <a:t> cloud makes baby animals that are cute, one makes animals that are scary </a:t>
                      </a:r>
                      <a:r>
                        <a:rPr lang="en-GB" sz="1400" b="1" dirty="0" smtClean="0"/>
                        <a:t>4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Is this true friendship? </a:t>
                      </a:r>
                    </a:p>
                    <a:p>
                      <a:r>
                        <a:rPr lang="en-GB" sz="1400" dirty="0" smtClean="0"/>
                        <a:t>Which</a:t>
                      </a:r>
                      <a:r>
                        <a:rPr lang="en-GB" sz="1400" baseline="0" dirty="0" smtClean="0"/>
                        <a:t> stalk would you prefer to be?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La Luna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4"/>
                        </a:rPr>
                        <a:t>https://www.youtube.com/watch?v=vbuq7w3ZDUQ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Father</a:t>
                      </a:r>
                      <a:r>
                        <a:rPr lang="en-GB" sz="1400" b="0" baseline="0" dirty="0" smtClean="0"/>
                        <a:t> son and grandfather clean up the moon. </a:t>
                      </a:r>
                      <a:r>
                        <a:rPr lang="en-GB" sz="1400" b="1" dirty="0" smtClean="0"/>
                        <a:t>7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Which way should the boy wear the hat?</a:t>
                      </a:r>
                    </a:p>
                    <a:p>
                      <a:r>
                        <a:rPr lang="en-GB" sz="1400" dirty="0" smtClean="0"/>
                        <a:t>What was their job?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Geri’s Game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5"/>
                        </a:rPr>
                        <a:t>https://www.youtube.com/watch?v=gLQG3sORAJQ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Geri plays chess against</a:t>
                      </a:r>
                      <a:r>
                        <a:rPr lang="en-GB" sz="1400" b="0" baseline="0" dirty="0" smtClean="0"/>
                        <a:t> himself </a:t>
                      </a:r>
                      <a:r>
                        <a:rPr lang="en-GB" sz="1400" b="1" dirty="0" smtClean="0"/>
                        <a:t>5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Who wins?</a:t>
                      </a:r>
                    </a:p>
                    <a:p>
                      <a:r>
                        <a:rPr lang="en-GB" sz="1400" dirty="0" smtClean="0"/>
                        <a:t>Who loses?</a:t>
                      </a:r>
                    </a:p>
                    <a:p>
                      <a:r>
                        <a:rPr lang="en-GB" sz="1400" dirty="0" smtClean="0"/>
                        <a:t>Is Geri happy?</a:t>
                      </a:r>
                      <a:endParaRPr lang="en-GB" sz="1400" dirty="0"/>
                    </a:p>
                  </a:txBody>
                  <a:tcPr/>
                </a:tc>
              </a:tr>
              <a:tr h="64736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Lou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6"/>
                        </a:rPr>
                        <a:t>https://www.youtube.com/watch?v=6mdEESYAuf0&amp;t=5s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About lost and found property</a:t>
                      </a:r>
                      <a:r>
                        <a:rPr lang="en-GB" sz="1400" b="0" baseline="0" dirty="0" smtClean="0"/>
                        <a:t> and what makes a bully </a:t>
                      </a:r>
                      <a:r>
                        <a:rPr lang="en-GB" sz="1400" b="1" dirty="0" smtClean="0"/>
                        <a:t>4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Was the boy always</a:t>
                      </a:r>
                      <a:r>
                        <a:rPr lang="en-GB" sz="1400" baseline="0" dirty="0" smtClean="0"/>
                        <a:t> a bully? What made him a bully?</a:t>
                      </a:r>
                      <a:endParaRPr lang="en-GB" sz="1400" dirty="0"/>
                    </a:p>
                  </a:txBody>
                  <a:tcPr/>
                </a:tc>
              </a:tr>
              <a:tr h="64736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In a heartbeat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7"/>
                        </a:rPr>
                        <a:t>https://www.youtube.com/watch?v=sAaqLIsOmCE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A boy is in love with another</a:t>
                      </a:r>
                      <a:r>
                        <a:rPr lang="en-GB" sz="1400" b="0" baseline="0" dirty="0" smtClean="0"/>
                        <a:t> boy but doesn’t want him to know </a:t>
                      </a:r>
                      <a:r>
                        <a:rPr lang="en-GB" sz="1400" b="1" dirty="0" smtClean="0"/>
                        <a:t>4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Why is the boy worried?</a:t>
                      </a:r>
                    </a:p>
                    <a:p>
                      <a:r>
                        <a:rPr lang="en-GB" sz="1400" dirty="0" smtClean="0"/>
                        <a:t>How would you help him?</a:t>
                      </a:r>
                      <a:endParaRPr lang="en-GB" sz="1400" dirty="0"/>
                    </a:p>
                  </a:txBody>
                  <a:tcPr/>
                </a:tc>
              </a:tr>
              <a:tr h="647368"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Bao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8"/>
                        </a:rPr>
                        <a:t>https://www.youtube.com/watch?v=D2sb4cmDwCY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About a dumpling that comes alive! 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Why did</a:t>
                      </a:r>
                      <a:r>
                        <a:rPr lang="en-GB" sz="1400" baseline="0" dirty="0" smtClean="0"/>
                        <a:t> she eat the dumpling?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355976" y="404664"/>
            <a:ext cx="471601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Pixar Shorts videos</a:t>
            </a:r>
            <a:endParaRPr lang="en-US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9458" name="Picture 2" descr="Image result for pixar shor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"/>
            <a:ext cx="4355976" cy="12687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412774"/>
          <a:ext cx="9144000" cy="55293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7194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Title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Web Address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Synopsis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Questions to ask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Elderly and young talk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2"/>
                        </a:rPr>
                        <a:t>https://www.youtube.com/watch?v=BqSxjmvXzzY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An elderly man and young boy ask/answer questions  </a:t>
                      </a:r>
                      <a:r>
                        <a:rPr lang="en-GB" sz="1400" b="1" dirty="0" smtClean="0"/>
                        <a:t>5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What</a:t>
                      </a:r>
                      <a:r>
                        <a:rPr lang="en-GB" sz="1400" baseline="0" dirty="0" smtClean="0"/>
                        <a:t> would you ask?</a:t>
                      </a:r>
                    </a:p>
                    <a:p>
                      <a:r>
                        <a:rPr lang="en-GB" sz="1400" baseline="0" dirty="0" smtClean="0"/>
                        <a:t>What can be gained from this?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Why keep the NHS speech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3"/>
                        </a:rPr>
                        <a:t>https://www.youtube.com/watch?v=lF1JiUx437M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 man talking about the benefits of the NHS </a:t>
                      </a:r>
                      <a:r>
                        <a:rPr lang="en-GB" sz="1400" b="1" dirty="0" smtClean="0"/>
                        <a:t>10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Is</a:t>
                      </a:r>
                      <a:r>
                        <a:rPr lang="en-GB" sz="1400" baseline="0" dirty="0" smtClean="0"/>
                        <a:t> this a good speech? Why?</a:t>
                      </a:r>
                    </a:p>
                    <a:p>
                      <a:r>
                        <a:rPr lang="en-GB" sz="1400" baseline="0" dirty="0" smtClean="0"/>
                        <a:t>Should we keep the NHS?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Awareness test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4"/>
                        </a:rPr>
                        <a:t>https://www.youtube.com/watch?v=yrqrkihlw-s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Short advert to test awareness </a:t>
                      </a:r>
                      <a:r>
                        <a:rPr lang="en-GB" sz="1400" b="1" dirty="0" smtClean="0"/>
                        <a:t>3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What does this point out?</a:t>
                      </a:r>
                    </a:p>
                    <a:p>
                      <a:r>
                        <a:rPr lang="en-GB" sz="1400" dirty="0" smtClean="0"/>
                        <a:t>Are you aware as you think?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False Memory Test – Loftus and Palmer study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5"/>
                        </a:rPr>
                        <a:t>https://www.youtube.com/watch?v=GTiNHeqlfqc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A</a:t>
                      </a:r>
                      <a:r>
                        <a:rPr lang="en-GB" sz="1400" b="0" baseline="0" dirty="0" smtClean="0"/>
                        <a:t> memory test linked with the case of Loftus and </a:t>
                      </a:r>
                      <a:br>
                        <a:rPr lang="en-GB" sz="1400" b="0" baseline="0" dirty="0" smtClean="0"/>
                      </a:br>
                      <a:r>
                        <a:rPr lang="en-GB" sz="1400" b="0" baseline="0" dirty="0" smtClean="0"/>
                        <a:t>Palmer </a:t>
                      </a:r>
                      <a:r>
                        <a:rPr lang="en-GB" sz="1400" b="1" dirty="0" smtClean="0"/>
                        <a:t>9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Did you get it right?</a:t>
                      </a:r>
                    </a:p>
                    <a:p>
                      <a:r>
                        <a:rPr lang="en-GB" sz="1400" dirty="0" smtClean="0"/>
                        <a:t>What causes false memory?</a:t>
                      </a:r>
                      <a:endParaRPr lang="en-GB" sz="1400" dirty="0"/>
                    </a:p>
                  </a:txBody>
                  <a:tcPr/>
                </a:tc>
              </a:tr>
              <a:tr h="75570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Paralympics</a:t>
                      </a:r>
                      <a:r>
                        <a:rPr lang="en-GB" sz="1400" baseline="0" dirty="0" smtClean="0"/>
                        <a:t> Advert – Yes I can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6"/>
                        </a:rPr>
                        <a:t>https://www.youtube.com/watch?v=IocLkk3aYlk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Short advert about the </a:t>
                      </a:r>
                      <a:r>
                        <a:rPr lang="en-GB" sz="1400" b="0" dirty="0" err="1" smtClean="0"/>
                        <a:t>paralympics</a:t>
                      </a:r>
                      <a:r>
                        <a:rPr lang="en-GB" sz="1400" b="0" baseline="0" dirty="0" smtClean="0"/>
                        <a:t> </a:t>
                      </a:r>
                      <a:r>
                        <a:rPr lang="en-GB" sz="1400" b="1" dirty="0" smtClean="0"/>
                        <a:t>3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Are they super human?</a:t>
                      </a:r>
                    </a:p>
                    <a:p>
                      <a:r>
                        <a:rPr lang="en-GB" sz="1400" dirty="0" smtClean="0"/>
                        <a:t>Should</a:t>
                      </a:r>
                      <a:r>
                        <a:rPr lang="en-GB" sz="1400" baseline="0" dirty="0" smtClean="0"/>
                        <a:t> more disable people be on TV shows?</a:t>
                      </a:r>
                      <a:endParaRPr lang="en-GB" sz="1400" dirty="0"/>
                    </a:p>
                  </a:txBody>
                  <a:tcPr/>
                </a:tc>
              </a:tr>
              <a:tr h="64736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Life without Limbs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7"/>
                        </a:rPr>
                        <a:t>https://www.youtube.com/watch?v=zOzsjEmjjHs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Inspirational story about a man</a:t>
                      </a:r>
                      <a:r>
                        <a:rPr lang="en-GB" sz="1400" b="0" baseline="0" dirty="0" smtClean="0"/>
                        <a:t> born with no arms of legs </a:t>
                      </a:r>
                      <a:r>
                        <a:rPr lang="en-GB" sz="1400" b="1" dirty="0" smtClean="0"/>
                        <a:t>4</a:t>
                      </a:r>
                      <a:r>
                        <a:rPr lang="en-GB" sz="1400" b="1" baseline="0" dirty="0" smtClean="0"/>
                        <a:t>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Is he happy?</a:t>
                      </a:r>
                    </a:p>
                    <a:p>
                      <a:r>
                        <a:rPr lang="en-GB" sz="1400" dirty="0" smtClean="0"/>
                        <a:t>How has he coped?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</a:tr>
              <a:tr h="64736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Will Smith Motivational</a:t>
                      </a:r>
                      <a:r>
                        <a:rPr lang="en-GB" sz="1400" baseline="0" dirty="0" smtClean="0"/>
                        <a:t> Talk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8"/>
                        </a:rPr>
                        <a:t>https://www.youtube.com/watch?v=FuOWYPQTpio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A talk about how our</a:t>
                      </a:r>
                      <a:r>
                        <a:rPr lang="en-GB" sz="1400" b="0" baseline="0" dirty="0" smtClean="0"/>
                        <a:t> mind makes us who we are</a:t>
                      </a:r>
                      <a:r>
                        <a:rPr lang="en-GB" sz="1400" b="1" dirty="0" smtClean="0"/>
                        <a:t>7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Are we trapped?</a:t>
                      </a:r>
                    </a:p>
                    <a:p>
                      <a:r>
                        <a:rPr lang="en-GB" sz="1400" dirty="0" smtClean="0"/>
                        <a:t>Do we need the body?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355976" y="404664"/>
            <a:ext cx="47160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Videos to watch - 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410" name="Picture 2" descr="Image result for miscellaneou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96" y="44624"/>
            <a:ext cx="4320480" cy="13362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224474"/>
          <a:ext cx="9144000" cy="58533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05952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Title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Web Address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Synopsis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Questions to ask</a:t>
                      </a:r>
                      <a:endParaRPr lang="en-GB" sz="1400" dirty="0"/>
                    </a:p>
                  </a:txBody>
                  <a:tcPr/>
                </a:tc>
              </a:tr>
              <a:tr h="777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Dove Real Beauty Sketches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2"/>
                        </a:rPr>
                        <a:t>https://www.youtube.com/watch?v=litXW91UauE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People</a:t>
                      </a:r>
                      <a:r>
                        <a:rPr lang="en-GB" sz="1400" baseline="0" dirty="0" smtClean="0"/>
                        <a:t> describe themselves vs. Others descriptions. Sketch artist draws both </a:t>
                      </a:r>
                      <a:r>
                        <a:rPr lang="en-GB" sz="1400" b="1" baseline="0" dirty="0" smtClean="0"/>
                        <a:t>6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Why were they different?</a:t>
                      </a:r>
                    </a:p>
                    <a:p>
                      <a:r>
                        <a:rPr lang="en-GB" sz="1400" dirty="0" smtClean="0"/>
                        <a:t>What is the different focus of each person?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DNA journey</a:t>
                      </a:r>
                      <a:r>
                        <a:rPr lang="en-GB" sz="1400" baseline="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3"/>
                        </a:rPr>
                        <a:t>https://www.youtube.com/watch?v=tyaEQEmt5ls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Different people research their DNA and ethnic background </a:t>
                      </a:r>
                      <a:r>
                        <a:rPr lang="en-GB" sz="1400" b="1" dirty="0" smtClean="0"/>
                        <a:t>5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Why were they surprised?</a:t>
                      </a:r>
                    </a:p>
                    <a:p>
                      <a:r>
                        <a:rPr lang="en-GB" sz="1400" dirty="0" smtClean="0"/>
                        <a:t>Are we all made from one original person?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Collection Of Inspirational &amp; Moving Film Scenes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4"/>
                        </a:rPr>
                        <a:t>https://www.youtube.com/watch?v=vdRNQLi5Mqw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Collection of inspiration</a:t>
                      </a:r>
                      <a:r>
                        <a:rPr lang="en-GB" sz="1400" baseline="0" dirty="0" smtClean="0"/>
                        <a:t>al movie quotes.  </a:t>
                      </a:r>
                      <a:r>
                        <a:rPr lang="en-GB" sz="1400" b="1" baseline="0" dirty="0" smtClean="0"/>
                        <a:t>15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Which is your favourite?</a:t>
                      </a:r>
                    </a:p>
                    <a:p>
                      <a:r>
                        <a:rPr lang="en-GB" sz="1400" dirty="0" smtClean="0"/>
                        <a:t>What would your inspirational quote be?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This week in rap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5"/>
                        </a:rPr>
                        <a:t>https://www.flocabulary.com/topics/week-in-rap/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Weekly news rapped. From UK but global issues. </a:t>
                      </a:r>
                      <a:r>
                        <a:rPr lang="en-GB" sz="1400" b="1" dirty="0" smtClean="0"/>
                        <a:t>5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What went on this week?</a:t>
                      </a:r>
                    </a:p>
                    <a:p>
                      <a:r>
                        <a:rPr lang="en-GB" sz="1400" dirty="0" smtClean="0"/>
                        <a:t>What’s the most</a:t>
                      </a:r>
                      <a:r>
                        <a:rPr lang="en-GB" sz="1400" baseline="0" dirty="0" smtClean="0"/>
                        <a:t> important story?</a:t>
                      </a:r>
                      <a:endParaRPr lang="en-GB" sz="1400" dirty="0"/>
                    </a:p>
                  </a:txBody>
                  <a:tcPr/>
                </a:tc>
              </a:tr>
              <a:tr h="777234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Kid’s Pep</a:t>
                      </a:r>
                      <a:r>
                        <a:rPr lang="en-GB" sz="1400" baseline="0" dirty="0" smtClean="0"/>
                        <a:t> Talk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6"/>
                        </a:rPr>
                        <a:t>https://www.youtube.com/watch?v=RwlhUcSGqgs&amp;list=PLb9axfvQoEOas6PXhOeQuWH3PywZ0xOsS&amp;index=3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School  child giving advice.</a:t>
                      </a:r>
                      <a:r>
                        <a:rPr lang="en-GB" sz="1400" b="0" baseline="0" dirty="0" smtClean="0"/>
                        <a:t> </a:t>
                      </a:r>
                      <a:r>
                        <a:rPr lang="en-GB" sz="1400" b="1" baseline="0" dirty="0" smtClean="0"/>
                        <a:t>4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What’s your advice? </a:t>
                      </a:r>
                    </a:p>
                    <a:p>
                      <a:r>
                        <a:rPr lang="en-GB" sz="1400" dirty="0" smtClean="0"/>
                        <a:t>What’s his best advice?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 you give your jacket to Johannes?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7"/>
                        </a:rPr>
                        <a:t>https://www.youtube.com/watch?v=L9O8j9QPZc8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A child without a coat at bus stop...people’s reaction </a:t>
                      </a:r>
                      <a:r>
                        <a:rPr lang="en-GB" sz="1400" b="1" dirty="0" smtClean="0"/>
                        <a:t>3</a:t>
                      </a:r>
                      <a:r>
                        <a:rPr lang="en-GB" sz="1400" b="1" baseline="0" dirty="0" smtClean="0"/>
                        <a:t>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Would you give a coat?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Dog’s go crazy until glass gone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8"/>
                        </a:rPr>
                        <a:t>https://www.youtube.com/watch?v=A9Wmq4YtC5E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Dog barking</a:t>
                      </a:r>
                      <a:r>
                        <a:rPr lang="en-GB" sz="1400" b="0" baseline="0" dirty="0" smtClean="0"/>
                        <a:t> through glass until glass gone </a:t>
                      </a:r>
                      <a:r>
                        <a:rPr lang="en-GB" sz="1400" b="1" baseline="0" dirty="0" smtClean="0"/>
                        <a:t>34 seconds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Why did they stop barking?</a:t>
                      </a:r>
                    </a:p>
                    <a:p>
                      <a:r>
                        <a:rPr lang="en-GB" sz="1400" dirty="0" smtClean="0"/>
                        <a:t>How</a:t>
                      </a:r>
                      <a:r>
                        <a:rPr lang="en-GB" sz="1400" baseline="0" dirty="0" smtClean="0"/>
                        <a:t> would this link to online trolling?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355976" y="404664"/>
            <a:ext cx="47160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Videos to watch - 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410" name="Picture 2" descr="Image result for miscellaneou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96" y="44625"/>
            <a:ext cx="4320480" cy="1080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224474"/>
          <a:ext cx="9144000" cy="600249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05952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Title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Web Address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Synopsis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Questions to ask</a:t>
                      </a:r>
                      <a:endParaRPr lang="en-GB" sz="1400" dirty="0"/>
                    </a:p>
                  </a:txBody>
                  <a:tcPr/>
                </a:tc>
              </a:tr>
              <a:tr h="777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Bystanders react to bullying experiment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2"/>
                        </a:rPr>
                        <a:t>https://www.youtube.com/watch?v=Vo7kl9RsWBo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Children</a:t>
                      </a:r>
                      <a:r>
                        <a:rPr lang="en-GB" sz="1400" baseline="0" dirty="0" smtClean="0"/>
                        <a:t> bully each other and adults step in. </a:t>
                      </a:r>
                      <a:r>
                        <a:rPr lang="en-GB" sz="1400" b="1" baseline="0" dirty="0" smtClean="0"/>
                        <a:t>3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Would you do this?</a:t>
                      </a:r>
                    </a:p>
                    <a:p>
                      <a:r>
                        <a:rPr lang="en-GB" sz="1400" dirty="0" smtClean="0"/>
                        <a:t>Would you step in?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Children see children do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3"/>
                        </a:rPr>
                        <a:t>https://www.youtube.com/watch?v=5JrtpCM4yMM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Advert shows how children copy adult bad behaviour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b="1" baseline="0" dirty="0" smtClean="0"/>
                        <a:t>1 min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What consequences does this have?</a:t>
                      </a:r>
                    </a:p>
                    <a:p>
                      <a:r>
                        <a:rPr lang="en-GB" sz="1400" dirty="0" smtClean="0"/>
                        <a:t>Should</a:t>
                      </a:r>
                      <a:r>
                        <a:rPr lang="en-GB" sz="1400" baseline="0" dirty="0" smtClean="0"/>
                        <a:t> all adults be allowed children?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Original Goldie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Blox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Commercial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4"/>
                        </a:rPr>
                        <a:t>https://www.youtube.com/watch?v=M0NoOtaFrEs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Looks at how girls and boys get certain toys. Girls want to uses</a:t>
                      </a:r>
                      <a:r>
                        <a:rPr lang="en-GB" sz="1400" baseline="0" dirty="0" smtClean="0"/>
                        <a:t> brain toys </a:t>
                      </a:r>
                      <a:r>
                        <a:rPr lang="en-GB" sz="1400" b="1" baseline="0" dirty="0" smtClean="0"/>
                        <a:t>2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Should there be girl/boy</a:t>
                      </a:r>
                      <a:r>
                        <a:rPr lang="en-GB" sz="1400" baseline="0" dirty="0" smtClean="0"/>
                        <a:t> toys?</a:t>
                      </a:r>
                    </a:p>
                    <a:p>
                      <a:r>
                        <a:rPr lang="en-GB" sz="1400" baseline="0" dirty="0" smtClean="0"/>
                        <a:t>Is pink a girl </a:t>
                      </a:r>
                      <a:r>
                        <a:rPr lang="en-GB" sz="1400" baseline="0" dirty="0" err="1" smtClean="0"/>
                        <a:t>color</a:t>
                      </a:r>
                      <a:r>
                        <a:rPr lang="en-GB" sz="1400" baseline="0" dirty="0" smtClean="0"/>
                        <a:t>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Famous Failures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5"/>
                        </a:rPr>
                        <a:t>https://www.youtube.com/watch?v=zLYECIjmnQs&amp;index=6&amp;list=PLb9axfvQoEOas6PXhOeQuWH3PywZ0xOsS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Looks at the celebs who failed and what they did in the end. </a:t>
                      </a:r>
                      <a:r>
                        <a:rPr lang="en-GB" sz="1400" b="1" dirty="0" smtClean="0"/>
                        <a:t>3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Did they just fail and the succeed? </a:t>
                      </a:r>
                    </a:p>
                    <a:p>
                      <a:r>
                        <a:rPr lang="en-GB" sz="1400" dirty="0" smtClean="0"/>
                        <a:t>Does</a:t>
                      </a:r>
                      <a:r>
                        <a:rPr lang="en-GB" sz="1400" baseline="0" dirty="0" smtClean="0"/>
                        <a:t> one persons opinion matter?</a:t>
                      </a:r>
                      <a:endParaRPr lang="en-GB" sz="1400" dirty="0"/>
                    </a:p>
                  </a:txBody>
                  <a:tcPr/>
                </a:tc>
              </a:tr>
              <a:tr h="777234"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Flashmob</a:t>
                      </a:r>
                      <a:r>
                        <a:rPr lang="en-GB" sz="1400" dirty="0" smtClean="0"/>
                        <a:t> T</a:t>
                      </a:r>
                      <a:r>
                        <a:rPr lang="en-GB" sz="1400" baseline="0" dirty="0" smtClean="0"/>
                        <a:t> - mobile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6"/>
                        </a:rPr>
                        <a:t>https://www.youtube.com/watch?v=VQ3d3KigPQM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err="1" smtClean="0"/>
                        <a:t>Flashmob</a:t>
                      </a:r>
                      <a:r>
                        <a:rPr lang="en-GB" sz="1400" b="0" baseline="0" dirty="0" smtClean="0"/>
                        <a:t> at station of dancing.  </a:t>
                      </a:r>
                      <a:r>
                        <a:rPr lang="en-GB" sz="1400" b="1" baseline="0" dirty="0" smtClean="0"/>
                        <a:t>3 </a:t>
                      </a:r>
                      <a:r>
                        <a:rPr lang="en-GB" sz="1400" b="1" baseline="0" dirty="0" err="1" smtClean="0"/>
                        <a:t>mins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How can you bring joy to many people?</a:t>
                      </a:r>
                    </a:p>
                    <a:p>
                      <a:r>
                        <a:rPr lang="en-GB" sz="1400" dirty="0" smtClean="0"/>
                        <a:t>What </a:t>
                      </a:r>
                      <a:r>
                        <a:rPr lang="en-GB" sz="1400" dirty="0" err="1" smtClean="0"/>
                        <a:t>flashmob</a:t>
                      </a:r>
                      <a:r>
                        <a:rPr lang="en-GB" sz="1400" dirty="0" smtClean="0"/>
                        <a:t> could we do? For what?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Random Acts of Kindness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7"/>
                        </a:rPr>
                        <a:t>https://www.youtube.com/watch?v=AFTBBKIX760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People being kind in the world </a:t>
                      </a:r>
                      <a:r>
                        <a:rPr lang="en-GB" sz="1400" b="1" dirty="0" smtClean="0"/>
                        <a:t>3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Why do people do them?</a:t>
                      </a:r>
                    </a:p>
                    <a:p>
                      <a:r>
                        <a:rPr lang="en-GB" sz="1400" dirty="0" smtClean="0"/>
                        <a:t>What could we do</a:t>
                      </a:r>
                      <a:r>
                        <a:rPr lang="en-GB" sz="1400" baseline="0" dirty="0" smtClean="0"/>
                        <a:t> today?</a:t>
                      </a:r>
                      <a:endParaRPr lang="en-GB" sz="1400" dirty="0"/>
                    </a:p>
                  </a:txBody>
                  <a:tcPr/>
                </a:tc>
              </a:tr>
              <a:tr h="6216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Find</a:t>
                      </a:r>
                      <a:r>
                        <a:rPr lang="en-GB" sz="1400" baseline="0" dirty="0" smtClean="0"/>
                        <a:t> your greatness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hlinkClick r:id="rId8"/>
                        </a:rPr>
                        <a:t>https://www.youtube.com/watch?v=WYP9AGtLvRg</a:t>
                      </a:r>
                      <a:r>
                        <a:rPr lang="en-GB" sz="1400" dirty="0" smtClean="0"/>
                        <a:t>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People look at what greatness is to inspire others. </a:t>
                      </a:r>
                      <a:r>
                        <a:rPr lang="en-GB" sz="1400" b="1" dirty="0" smtClean="0"/>
                        <a:t>6 </a:t>
                      </a:r>
                      <a:r>
                        <a:rPr lang="en-GB" sz="1400" b="1" dirty="0" err="1" smtClean="0"/>
                        <a:t>mins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What makes you great?</a:t>
                      </a:r>
                    </a:p>
                    <a:p>
                      <a:r>
                        <a:rPr lang="en-GB" sz="1400" dirty="0" smtClean="0"/>
                        <a:t>What goal can you set yourself?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355976" y="404664"/>
            <a:ext cx="47160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Videos to watch - 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410" name="Picture 2" descr="Image result for miscellaneou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96" y="44625"/>
            <a:ext cx="4320480" cy="1080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1646</Words>
  <Application>Microsoft Office PowerPoint</Application>
  <PresentationFormat>On-screen Show (4:3)</PresentationFormat>
  <Paragraphs>252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Amphenol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Laura</dc:creator>
  <cp:lastModifiedBy>Laura</cp:lastModifiedBy>
  <cp:revision>71</cp:revision>
  <dcterms:created xsi:type="dcterms:W3CDTF">2018-09-08T17:45:12Z</dcterms:created>
  <dcterms:modified xsi:type="dcterms:W3CDTF">2018-09-09T12:20:41Z</dcterms:modified>
</cp:coreProperties>
</file>